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0" r:id="rId3"/>
    <p:sldId id="264" r:id="rId4"/>
    <p:sldId id="281" r:id="rId5"/>
    <p:sldId id="283" r:id="rId6"/>
    <p:sldId id="279" r:id="rId7"/>
    <p:sldId id="259" r:id="rId8"/>
    <p:sldId id="271" r:id="rId9"/>
    <p:sldId id="280" r:id="rId10"/>
    <p:sldId id="291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3" autoAdjust="0"/>
    <p:restoredTop sz="94652" autoAdjust="0"/>
  </p:normalViewPr>
  <p:slideViewPr>
    <p:cSldViewPr>
      <p:cViewPr varScale="1">
        <p:scale>
          <a:sx n="59" d="100"/>
          <a:sy n="59" d="100"/>
        </p:scale>
        <p:origin x="-994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DFFF18-3BB9-428A-9A30-2A50F2AA0B2A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DE038D5-4BC7-4287-BB94-7E418F2D1BBC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Обучение по системе развивающего обучения </a:t>
          </a:r>
          <a:r>
            <a:rPr lang="ru-RU" sz="2000" b="1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Занкова</a:t>
          </a:r>
          <a:endParaRPr lang="ru-RU" sz="20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1F1328A2-E5C6-421D-9ACC-67D6AA6D3A0B}" type="parTrans" cxnId="{A90523B9-389D-4465-9096-D22C4EE3DD1F}">
      <dgm:prSet/>
      <dgm:spPr/>
      <dgm:t>
        <a:bodyPr/>
        <a:lstStyle/>
        <a:p>
          <a:endParaRPr lang="ru-RU"/>
        </a:p>
      </dgm:t>
    </dgm:pt>
    <dgm:pt modelId="{2E6CB2EB-5511-491C-9B73-42A1E6A0330D}" type="sibTrans" cxnId="{A90523B9-389D-4465-9096-D22C4EE3DD1F}">
      <dgm:prSet/>
      <dgm:spPr/>
      <dgm:t>
        <a:bodyPr/>
        <a:lstStyle/>
        <a:p>
          <a:endParaRPr lang="ru-RU"/>
        </a:p>
      </dgm:t>
    </dgm:pt>
    <dgm:pt modelId="{7AB21520-A12D-4D5D-A673-8A61AAFD8B1C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Системно –</a:t>
          </a:r>
          <a:r>
            <a:rPr lang="ru-RU" sz="2000" b="1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деятельностный</a:t>
          </a:r>
          <a:r>
            <a: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 метод обучения</a:t>
          </a:r>
          <a:endParaRPr lang="ru-RU" sz="20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3DB06AF0-B844-4E90-8C00-84EE5EB6730F}" type="parTrans" cxnId="{38499D4E-FA85-444B-BE89-9A2C5F6652D2}">
      <dgm:prSet/>
      <dgm:spPr/>
      <dgm:t>
        <a:bodyPr/>
        <a:lstStyle/>
        <a:p>
          <a:endParaRPr lang="ru-RU"/>
        </a:p>
      </dgm:t>
    </dgm:pt>
    <dgm:pt modelId="{C13D3498-69D8-465E-9F05-72C3D67A6A82}" type="sibTrans" cxnId="{38499D4E-FA85-444B-BE89-9A2C5F6652D2}">
      <dgm:prSet/>
      <dgm:spPr/>
      <dgm:t>
        <a:bodyPr/>
        <a:lstStyle/>
        <a:p>
          <a:endParaRPr lang="ru-RU"/>
        </a:p>
      </dgm:t>
    </dgm:pt>
    <dgm:pt modelId="{0875F217-A071-46F0-8C71-C3CF85F51028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Формирование УУД</a:t>
          </a:r>
          <a:endParaRPr lang="ru-RU" sz="20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C5FFDEB-4812-422A-BC53-4108DF9840FF}" type="parTrans" cxnId="{670D868A-0C2E-4194-AAAB-3A26F7FE97D6}">
      <dgm:prSet/>
      <dgm:spPr/>
      <dgm:t>
        <a:bodyPr/>
        <a:lstStyle/>
        <a:p>
          <a:endParaRPr lang="ru-RU"/>
        </a:p>
      </dgm:t>
    </dgm:pt>
    <dgm:pt modelId="{225538F3-2D9F-4A7F-9017-B90C076A83DF}" type="sibTrans" cxnId="{670D868A-0C2E-4194-AAAB-3A26F7FE97D6}">
      <dgm:prSet/>
      <dgm:spPr/>
      <dgm:t>
        <a:bodyPr/>
        <a:lstStyle/>
        <a:p>
          <a:endParaRPr lang="ru-RU"/>
        </a:p>
      </dgm:t>
    </dgm:pt>
    <dgm:pt modelId="{E7352F1B-2EB0-4A7A-8771-B8ACFA405DD6}" type="pres">
      <dgm:prSet presAssocID="{8DDFFF18-3BB9-428A-9A30-2A50F2AA0B2A}" presName="linearFlow" presStyleCnt="0">
        <dgm:presLayoutVars>
          <dgm:resizeHandles val="exact"/>
        </dgm:presLayoutVars>
      </dgm:prSet>
      <dgm:spPr/>
    </dgm:pt>
    <dgm:pt modelId="{178D428F-D7D7-4176-9DA8-D41D7346D087}" type="pres">
      <dgm:prSet presAssocID="{1DE038D5-4BC7-4287-BB94-7E418F2D1BB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8F5E1B-A745-438F-B358-5B65EE13B470}" type="pres">
      <dgm:prSet presAssocID="{2E6CB2EB-5511-491C-9B73-42A1E6A0330D}" presName="sibTrans" presStyleLbl="sibTrans2D1" presStyleIdx="0" presStyleCnt="2"/>
      <dgm:spPr/>
      <dgm:t>
        <a:bodyPr/>
        <a:lstStyle/>
        <a:p>
          <a:endParaRPr lang="ru-RU"/>
        </a:p>
      </dgm:t>
    </dgm:pt>
    <dgm:pt modelId="{25A88904-8E68-459A-B7FB-F87ACA9E3E1C}" type="pres">
      <dgm:prSet presAssocID="{2E6CB2EB-5511-491C-9B73-42A1E6A0330D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30F1B9AC-3A3E-4FB8-A0CE-D0EB5257CF14}" type="pres">
      <dgm:prSet presAssocID="{7AB21520-A12D-4D5D-A673-8A61AAFD8B1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6C4CE3-FCA0-4520-A9D0-18A80F38ACE8}" type="pres">
      <dgm:prSet presAssocID="{C13D3498-69D8-465E-9F05-72C3D67A6A82}" presName="sibTrans" presStyleLbl="sibTrans2D1" presStyleIdx="1" presStyleCnt="2"/>
      <dgm:spPr/>
      <dgm:t>
        <a:bodyPr/>
        <a:lstStyle/>
        <a:p>
          <a:endParaRPr lang="ru-RU"/>
        </a:p>
      </dgm:t>
    </dgm:pt>
    <dgm:pt modelId="{A1036A4B-E886-4C3D-B1C4-CBB11BE56EEA}" type="pres">
      <dgm:prSet presAssocID="{C13D3498-69D8-465E-9F05-72C3D67A6A82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CC2DBFCB-602F-4F37-9E0C-A6B4FC958D2A}" type="pres">
      <dgm:prSet presAssocID="{0875F217-A071-46F0-8C71-C3CF85F5102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0D868A-0C2E-4194-AAAB-3A26F7FE97D6}" srcId="{8DDFFF18-3BB9-428A-9A30-2A50F2AA0B2A}" destId="{0875F217-A071-46F0-8C71-C3CF85F51028}" srcOrd="2" destOrd="0" parTransId="{CC5FFDEB-4812-422A-BC53-4108DF9840FF}" sibTransId="{225538F3-2D9F-4A7F-9017-B90C076A83DF}"/>
    <dgm:cxn modelId="{B65450D3-B03D-43CF-BD2B-17B11C9BBBFB}" type="presOf" srcId="{7AB21520-A12D-4D5D-A673-8A61AAFD8B1C}" destId="{30F1B9AC-3A3E-4FB8-A0CE-D0EB5257CF14}" srcOrd="0" destOrd="0" presId="urn:microsoft.com/office/officeart/2005/8/layout/process2"/>
    <dgm:cxn modelId="{53C8341B-92BA-41ED-9E44-87F19ECAA0EC}" type="presOf" srcId="{1DE038D5-4BC7-4287-BB94-7E418F2D1BBC}" destId="{178D428F-D7D7-4176-9DA8-D41D7346D087}" srcOrd="0" destOrd="0" presId="urn:microsoft.com/office/officeart/2005/8/layout/process2"/>
    <dgm:cxn modelId="{B838FC90-FB48-4190-AFBD-2F47D8977989}" type="presOf" srcId="{2E6CB2EB-5511-491C-9B73-42A1E6A0330D}" destId="{25A88904-8E68-459A-B7FB-F87ACA9E3E1C}" srcOrd="1" destOrd="0" presId="urn:microsoft.com/office/officeart/2005/8/layout/process2"/>
    <dgm:cxn modelId="{A90523B9-389D-4465-9096-D22C4EE3DD1F}" srcId="{8DDFFF18-3BB9-428A-9A30-2A50F2AA0B2A}" destId="{1DE038D5-4BC7-4287-BB94-7E418F2D1BBC}" srcOrd="0" destOrd="0" parTransId="{1F1328A2-E5C6-421D-9ACC-67D6AA6D3A0B}" sibTransId="{2E6CB2EB-5511-491C-9B73-42A1E6A0330D}"/>
    <dgm:cxn modelId="{0927A4E9-4798-4A86-98D5-FD1CAC24476B}" type="presOf" srcId="{C13D3498-69D8-465E-9F05-72C3D67A6A82}" destId="{A1036A4B-E886-4C3D-B1C4-CBB11BE56EEA}" srcOrd="1" destOrd="0" presId="urn:microsoft.com/office/officeart/2005/8/layout/process2"/>
    <dgm:cxn modelId="{6BA8AF8A-ED64-4EC3-B0ED-9B5D1C84D02F}" type="presOf" srcId="{0875F217-A071-46F0-8C71-C3CF85F51028}" destId="{CC2DBFCB-602F-4F37-9E0C-A6B4FC958D2A}" srcOrd="0" destOrd="0" presId="urn:microsoft.com/office/officeart/2005/8/layout/process2"/>
    <dgm:cxn modelId="{38499D4E-FA85-444B-BE89-9A2C5F6652D2}" srcId="{8DDFFF18-3BB9-428A-9A30-2A50F2AA0B2A}" destId="{7AB21520-A12D-4D5D-A673-8A61AAFD8B1C}" srcOrd="1" destOrd="0" parTransId="{3DB06AF0-B844-4E90-8C00-84EE5EB6730F}" sibTransId="{C13D3498-69D8-465E-9F05-72C3D67A6A82}"/>
    <dgm:cxn modelId="{7040CF3C-E863-4974-A889-34F8C10DE09D}" type="presOf" srcId="{C13D3498-69D8-465E-9F05-72C3D67A6A82}" destId="{CC6C4CE3-FCA0-4520-A9D0-18A80F38ACE8}" srcOrd="0" destOrd="0" presId="urn:microsoft.com/office/officeart/2005/8/layout/process2"/>
    <dgm:cxn modelId="{1F8137B6-14C8-4507-B49E-BF383B431A32}" type="presOf" srcId="{2E6CB2EB-5511-491C-9B73-42A1E6A0330D}" destId="{288F5E1B-A745-438F-B358-5B65EE13B470}" srcOrd="0" destOrd="0" presId="urn:microsoft.com/office/officeart/2005/8/layout/process2"/>
    <dgm:cxn modelId="{902E8673-962A-4ACD-9883-A6A87FCF3F8B}" type="presOf" srcId="{8DDFFF18-3BB9-428A-9A30-2A50F2AA0B2A}" destId="{E7352F1B-2EB0-4A7A-8771-B8ACFA405DD6}" srcOrd="0" destOrd="0" presId="urn:microsoft.com/office/officeart/2005/8/layout/process2"/>
    <dgm:cxn modelId="{2689C24F-656C-4FA3-BDA3-006600F02613}" type="presParOf" srcId="{E7352F1B-2EB0-4A7A-8771-B8ACFA405DD6}" destId="{178D428F-D7D7-4176-9DA8-D41D7346D087}" srcOrd="0" destOrd="0" presId="urn:microsoft.com/office/officeart/2005/8/layout/process2"/>
    <dgm:cxn modelId="{B8990F86-8BEF-46CE-9E92-A7AD6E0467E0}" type="presParOf" srcId="{E7352F1B-2EB0-4A7A-8771-B8ACFA405DD6}" destId="{288F5E1B-A745-438F-B358-5B65EE13B470}" srcOrd="1" destOrd="0" presId="urn:microsoft.com/office/officeart/2005/8/layout/process2"/>
    <dgm:cxn modelId="{257D6382-0B30-4FB5-AF00-A28F01ACDF9C}" type="presParOf" srcId="{288F5E1B-A745-438F-B358-5B65EE13B470}" destId="{25A88904-8E68-459A-B7FB-F87ACA9E3E1C}" srcOrd="0" destOrd="0" presId="urn:microsoft.com/office/officeart/2005/8/layout/process2"/>
    <dgm:cxn modelId="{2423E88C-68CA-499F-AC88-344AC9C05CED}" type="presParOf" srcId="{E7352F1B-2EB0-4A7A-8771-B8ACFA405DD6}" destId="{30F1B9AC-3A3E-4FB8-A0CE-D0EB5257CF14}" srcOrd="2" destOrd="0" presId="urn:microsoft.com/office/officeart/2005/8/layout/process2"/>
    <dgm:cxn modelId="{7553A3D5-4BFE-40A2-91A4-2F39990FF4C1}" type="presParOf" srcId="{E7352F1B-2EB0-4A7A-8771-B8ACFA405DD6}" destId="{CC6C4CE3-FCA0-4520-A9D0-18A80F38ACE8}" srcOrd="3" destOrd="0" presId="urn:microsoft.com/office/officeart/2005/8/layout/process2"/>
    <dgm:cxn modelId="{C7B2A8ED-6573-44E1-8E9D-B113F1624A7F}" type="presParOf" srcId="{CC6C4CE3-FCA0-4520-A9D0-18A80F38ACE8}" destId="{A1036A4B-E886-4C3D-B1C4-CBB11BE56EEA}" srcOrd="0" destOrd="0" presId="urn:microsoft.com/office/officeart/2005/8/layout/process2"/>
    <dgm:cxn modelId="{2427F3EF-8C6E-4284-9350-E9FDF1E27246}" type="presParOf" srcId="{E7352F1B-2EB0-4A7A-8771-B8ACFA405DD6}" destId="{CC2DBFCB-602F-4F37-9E0C-A6B4FC958D2A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32A69E-297A-43BC-BF87-3CC89EE1FA63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A946FFD-BF6B-4445-A239-92D273A78CCA}">
      <dgm:prSet phldrT="[Текст]" custT="1"/>
      <dgm:spPr/>
      <dgm:t>
        <a:bodyPr/>
        <a:lstStyle/>
        <a:p>
          <a:pPr algn="ctr"/>
          <a:endParaRPr lang="ru-RU" sz="1900" dirty="0" smtClean="0"/>
        </a:p>
        <a:p>
          <a:pPr algn="ctr"/>
          <a:r>
            <a:rPr lang="ru-RU" sz="1800" dirty="0" smtClean="0">
              <a:solidFill>
                <a:srgbClr val="C00000"/>
              </a:solidFill>
            </a:rPr>
            <a:t> -развитие личности </a:t>
          </a:r>
          <a:endParaRPr lang="ru-RU" sz="1900" dirty="0">
            <a:solidFill>
              <a:srgbClr val="C00000"/>
            </a:solidFill>
          </a:endParaRPr>
        </a:p>
      </dgm:t>
    </dgm:pt>
    <dgm:pt modelId="{0CE11D9C-A7E4-48BB-BA1D-A8E1998947CE}" type="parTrans" cxnId="{1417539F-AC2F-49F3-89A2-CD6892D70009}">
      <dgm:prSet/>
      <dgm:spPr/>
      <dgm:t>
        <a:bodyPr/>
        <a:lstStyle/>
        <a:p>
          <a:endParaRPr lang="ru-RU"/>
        </a:p>
      </dgm:t>
    </dgm:pt>
    <dgm:pt modelId="{B257FD57-CECF-4C35-B4E3-A4EF8DC249EA}" type="sibTrans" cxnId="{1417539F-AC2F-49F3-89A2-CD6892D70009}">
      <dgm:prSet/>
      <dgm:spPr/>
      <dgm:t>
        <a:bodyPr/>
        <a:lstStyle/>
        <a:p>
          <a:endParaRPr lang="ru-RU"/>
        </a:p>
      </dgm:t>
    </dgm:pt>
    <dgm:pt modelId="{84E156DF-DEE1-4D9F-BE86-FEBCB57D18CA}">
      <dgm:prSet phldrT="[Текст]"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-понимание необходимости именно общего , а не только интеллектуального развития детей с разными возможностями к обучению</a:t>
          </a:r>
          <a:endParaRPr lang="ru-RU" dirty="0">
            <a:solidFill>
              <a:srgbClr val="C00000"/>
            </a:solidFill>
          </a:endParaRPr>
        </a:p>
      </dgm:t>
    </dgm:pt>
    <dgm:pt modelId="{9DAA6B52-B81C-497F-909B-3EF172ED12B0}" type="parTrans" cxnId="{5A261F9C-E223-49E2-B3A0-597B23DCEF6E}">
      <dgm:prSet/>
      <dgm:spPr/>
      <dgm:t>
        <a:bodyPr/>
        <a:lstStyle/>
        <a:p>
          <a:endParaRPr lang="ru-RU"/>
        </a:p>
      </dgm:t>
    </dgm:pt>
    <dgm:pt modelId="{5C8DC295-D22F-4495-97AB-E68197A206BA}" type="sibTrans" cxnId="{5A261F9C-E223-49E2-B3A0-597B23DCEF6E}">
      <dgm:prSet/>
      <dgm:spPr/>
      <dgm:t>
        <a:bodyPr/>
        <a:lstStyle/>
        <a:p>
          <a:endParaRPr lang="ru-RU"/>
        </a:p>
      </dgm:t>
    </dgm:pt>
    <dgm:pt modelId="{F780D8E3-D5E1-429F-95AC-8E1CC12527BC}">
      <dgm:prSet phldrT="[Текст]"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-понимание способа достижения цели посредством организации индивидуальной и совместной деятельности</a:t>
          </a:r>
          <a:endParaRPr lang="ru-RU" dirty="0">
            <a:solidFill>
              <a:srgbClr val="C00000"/>
            </a:solidFill>
          </a:endParaRPr>
        </a:p>
      </dgm:t>
    </dgm:pt>
    <dgm:pt modelId="{F13FB789-6C5B-4CFE-9F61-24ED8A6F9F5B}" type="parTrans" cxnId="{87740EB7-2EEB-4F85-91DE-83A3E417904B}">
      <dgm:prSet/>
      <dgm:spPr/>
      <dgm:t>
        <a:bodyPr/>
        <a:lstStyle/>
        <a:p>
          <a:endParaRPr lang="ru-RU"/>
        </a:p>
      </dgm:t>
    </dgm:pt>
    <dgm:pt modelId="{03F56421-BF7A-435F-A7BA-8A3E847A0534}" type="sibTrans" cxnId="{87740EB7-2EEB-4F85-91DE-83A3E417904B}">
      <dgm:prSet/>
      <dgm:spPr/>
      <dgm:t>
        <a:bodyPr/>
        <a:lstStyle/>
        <a:p>
          <a:endParaRPr lang="ru-RU"/>
        </a:p>
      </dgm:t>
    </dgm:pt>
    <dgm:pt modelId="{7EE689EF-D946-4A22-8007-709BD178D113}" type="pres">
      <dgm:prSet presAssocID="{C732A69E-297A-43BC-BF87-3CC89EE1FA63}" presName="linearFlow" presStyleCnt="0">
        <dgm:presLayoutVars>
          <dgm:resizeHandles val="exact"/>
        </dgm:presLayoutVars>
      </dgm:prSet>
      <dgm:spPr/>
    </dgm:pt>
    <dgm:pt modelId="{26F6880E-BB73-41C7-94BE-73F1F46DC0A9}" type="pres">
      <dgm:prSet presAssocID="{1A946FFD-BF6B-4445-A239-92D273A78CCA}" presName="node" presStyleLbl="node1" presStyleIdx="0" presStyleCnt="3" custScaleX="225992" custScaleY="69776" custLinFactNeighborX="-2778" custLinFactNeighborY="594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6664AD-71B3-4FF0-9836-70BFC4A06C16}" type="pres">
      <dgm:prSet presAssocID="{B257FD57-CECF-4C35-B4E3-A4EF8DC249EA}" presName="sibTrans" presStyleLbl="sibTrans2D1" presStyleIdx="0" presStyleCnt="2"/>
      <dgm:spPr/>
      <dgm:t>
        <a:bodyPr/>
        <a:lstStyle/>
        <a:p>
          <a:endParaRPr lang="ru-RU"/>
        </a:p>
      </dgm:t>
    </dgm:pt>
    <dgm:pt modelId="{C065CA27-4EA5-44F7-84E2-27BE2BA37BBA}" type="pres">
      <dgm:prSet presAssocID="{B257FD57-CECF-4C35-B4E3-A4EF8DC249EA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F07E8E85-3820-43D5-9510-387C36F2870B}" type="pres">
      <dgm:prSet presAssocID="{84E156DF-DEE1-4D9F-BE86-FEBCB57D18CA}" presName="node" presStyleLbl="node1" presStyleIdx="1" presStyleCnt="3" custScaleX="220480" custScaleY="1256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5D4DD8-571C-496C-B8CA-84A981FD0D27}" type="pres">
      <dgm:prSet presAssocID="{5C8DC295-D22F-4495-97AB-E68197A206BA}" presName="sibTrans" presStyleLbl="sibTrans2D1" presStyleIdx="1" presStyleCnt="2"/>
      <dgm:spPr/>
      <dgm:t>
        <a:bodyPr/>
        <a:lstStyle/>
        <a:p>
          <a:endParaRPr lang="ru-RU"/>
        </a:p>
      </dgm:t>
    </dgm:pt>
    <dgm:pt modelId="{91CD8A9E-B570-45D7-A94D-896B2BE50D9B}" type="pres">
      <dgm:prSet presAssocID="{5C8DC295-D22F-4495-97AB-E68197A206B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E0AE01D0-4E40-480C-BC65-7AF83409146B}" type="pres">
      <dgm:prSet presAssocID="{F780D8E3-D5E1-429F-95AC-8E1CC12527BC}" presName="node" presStyleLbl="node1" presStyleIdx="2" presStyleCnt="3" custScaleX="220480" custScaleY="1153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9935E8-C9A4-405C-9105-551A4CE20B30}" type="presOf" srcId="{B257FD57-CECF-4C35-B4E3-A4EF8DC249EA}" destId="{C065CA27-4EA5-44F7-84E2-27BE2BA37BBA}" srcOrd="1" destOrd="0" presId="urn:microsoft.com/office/officeart/2005/8/layout/process2"/>
    <dgm:cxn modelId="{1417539F-AC2F-49F3-89A2-CD6892D70009}" srcId="{C732A69E-297A-43BC-BF87-3CC89EE1FA63}" destId="{1A946FFD-BF6B-4445-A239-92D273A78CCA}" srcOrd="0" destOrd="0" parTransId="{0CE11D9C-A7E4-48BB-BA1D-A8E1998947CE}" sibTransId="{B257FD57-CECF-4C35-B4E3-A4EF8DC249EA}"/>
    <dgm:cxn modelId="{87740EB7-2EEB-4F85-91DE-83A3E417904B}" srcId="{C732A69E-297A-43BC-BF87-3CC89EE1FA63}" destId="{F780D8E3-D5E1-429F-95AC-8E1CC12527BC}" srcOrd="2" destOrd="0" parTransId="{F13FB789-6C5B-4CFE-9F61-24ED8A6F9F5B}" sibTransId="{03F56421-BF7A-435F-A7BA-8A3E847A0534}"/>
    <dgm:cxn modelId="{7B42D701-B28E-4D92-9387-F9B600E5CF43}" type="presOf" srcId="{C732A69E-297A-43BC-BF87-3CC89EE1FA63}" destId="{7EE689EF-D946-4A22-8007-709BD178D113}" srcOrd="0" destOrd="0" presId="urn:microsoft.com/office/officeart/2005/8/layout/process2"/>
    <dgm:cxn modelId="{663218AC-A65A-4257-83B2-174E77166D1D}" type="presOf" srcId="{5C8DC295-D22F-4495-97AB-E68197A206BA}" destId="{91CD8A9E-B570-45D7-A94D-896B2BE50D9B}" srcOrd="1" destOrd="0" presId="urn:microsoft.com/office/officeart/2005/8/layout/process2"/>
    <dgm:cxn modelId="{E6B9A62D-FF21-4EB9-BC6E-5B63689EE6CC}" type="presOf" srcId="{B257FD57-CECF-4C35-B4E3-A4EF8DC249EA}" destId="{B86664AD-71B3-4FF0-9836-70BFC4A06C16}" srcOrd="0" destOrd="0" presId="urn:microsoft.com/office/officeart/2005/8/layout/process2"/>
    <dgm:cxn modelId="{3885BEF5-0A56-4E72-A712-A11658597E81}" type="presOf" srcId="{1A946FFD-BF6B-4445-A239-92D273A78CCA}" destId="{26F6880E-BB73-41C7-94BE-73F1F46DC0A9}" srcOrd="0" destOrd="0" presId="urn:microsoft.com/office/officeart/2005/8/layout/process2"/>
    <dgm:cxn modelId="{825C9512-9D6C-44E1-9A0E-D6E5E055145D}" type="presOf" srcId="{F780D8E3-D5E1-429F-95AC-8E1CC12527BC}" destId="{E0AE01D0-4E40-480C-BC65-7AF83409146B}" srcOrd="0" destOrd="0" presId="urn:microsoft.com/office/officeart/2005/8/layout/process2"/>
    <dgm:cxn modelId="{3370E6CA-ACFD-49CD-982B-7C36E2004EDC}" type="presOf" srcId="{84E156DF-DEE1-4D9F-BE86-FEBCB57D18CA}" destId="{F07E8E85-3820-43D5-9510-387C36F2870B}" srcOrd="0" destOrd="0" presId="urn:microsoft.com/office/officeart/2005/8/layout/process2"/>
    <dgm:cxn modelId="{8D2E2B7D-A518-4E8C-B8AF-B42956236800}" type="presOf" srcId="{5C8DC295-D22F-4495-97AB-E68197A206BA}" destId="{915D4DD8-571C-496C-B8CA-84A981FD0D27}" srcOrd="0" destOrd="0" presId="urn:microsoft.com/office/officeart/2005/8/layout/process2"/>
    <dgm:cxn modelId="{5A261F9C-E223-49E2-B3A0-597B23DCEF6E}" srcId="{C732A69E-297A-43BC-BF87-3CC89EE1FA63}" destId="{84E156DF-DEE1-4D9F-BE86-FEBCB57D18CA}" srcOrd="1" destOrd="0" parTransId="{9DAA6B52-B81C-497F-909B-3EF172ED12B0}" sibTransId="{5C8DC295-D22F-4495-97AB-E68197A206BA}"/>
    <dgm:cxn modelId="{BA542EBE-3A43-46F9-928B-4B0CA46BC145}" type="presParOf" srcId="{7EE689EF-D946-4A22-8007-709BD178D113}" destId="{26F6880E-BB73-41C7-94BE-73F1F46DC0A9}" srcOrd="0" destOrd="0" presId="urn:microsoft.com/office/officeart/2005/8/layout/process2"/>
    <dgm:cxn modelId="{CD8630ED-4220-4563-9699-5A439920F034}" type="presParOf" srcId="{7EE689EF-D946-4A22-8007-709BD178D113}" destId="{B86664AD-71B3-4FF0-9836-70BFC4A06C16}" srcOrd="1" destOrd="0" presId="urn:microsoft.com/office/officeart/2005/8/layout/process2"/>
    <dgm:cxn modelId="{89DEB25A-EBD7-40DA-A119-1A668BA6C392}" type="presParOf" srcId="{B86664AD-71B3-4FF0-9836-70BFC4A06C16}" destId="{C065CA27-4EA5-44F7-84E2-27BE2BA37BBA}" srcOrd="0" destOrd="0" presId="urn:microsoft.com/office/officeart/2005/8/layout/process2"/>
    <dgm:cxn modelId="{A6F78289-7667-4A2A-9B8C-47590909021E}" type="presParOf" srcId="{7EE689EF-D946-4A22-8007-709BD178D113}" destId="{F07E8E85-3820-43D5-9510-387C36F2870B}" srcOrd="2" destOrd="0" presId="urn:microsoft.com/office/officeart/2005/8/layout/process2"/>
    <dgm:cxn modelId="{B60EAE57-C11C-43C6-8924-4F9C8DE83B94}" type="presParOf" srcId="{7EE689EF-D946-4A22-8007-709BD178D113}" destId="{915D4DD8-571C-496C-B8CA-84A981FD0D27}" srcOrd="3" destOrd="0" presId="urn:microsoft.com/office/officeart/2005/8/layout/process2"/>
    <dgm:cxn modelId="{67B461C9-3C0B-4425-A2D2-0F79B77401D6}" type="presParOf" srcId="{915D4DD8-571C-496C-B8CA-84A981FD0D27}" destId="{91CD8A9E-B570-45D7-A94D-896B2BE50D9B}" srcOrd="0" destOrd="0" presId="urn:microsoft.com/office/officeart/2005/8/layout/process2"/>
    <dgm:cxn modelId="{E8DC68FC-3A67-45A0-AC81-57EDD9325084}" type="presParOf" srcId="{7EE689EF-D946-4A22-8007-709BD178D113}" destId="{E0AE01D0-4E40-480C-BC65-7AF83409146B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296B06-0C02-43A0-AB32-E4B14FA6AD0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09EA553-62A0-4D84-AFAE-1779A0BA30CC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ДУМАТЬ</a:t>
          </a:r>
          <a:r>
            <a:rPr lang="ru-RU" sz="1400" dirty="0" smtClean="0">
              <a:solidFill>
                <a:schemeClr val="tx1"/>
              </a:solidFill>
            </a:rPr>
            <a:t>: устанавливать взаимосвязи между прошлыми и настоящими событиями</a:t>
          </a:r>
          <a:endParaRPr lang="ru-RU" sz="1400" dirty="0">
            <a:solidFill>
              <a:schemeClr val="tx1"/>
            </a:solidFill>
          </a:endParaRPr>
        </a:p>
      </dgm:t>
    </dgm:pt>
    <dgm:pt modelId="{184D1B00-8120-4F54-8BB5-09F5C2800E58}" type="parTrans" cxnId="{71732356-54D7-44F6-8B69-8EF2A3DF52CE}">
      <dgm:prSet/>
      <dgm:spPr/>
      <dgm:t>
        <a:bodyPr/>
        <a:lstStyle/>
        <a:p>
          <a:endParaRPr lang="ru-RU"/>
        </a:p>
      </dgm:t>
    </dgm:pt>
    <dgm:pt modelId="{145A33D3-917D-4BAB-9D4E-4477D67A3615}" type="sibTrans" cxnId="{71732356-54D7-44F6-8B69-8EF2A3DF52CE}">
      <dgm:prSet/>
      <dgm:spPr/>
      <dgm:t>
        <a:bodyPr/>
        <a:lstStyle/>
        <a:p>
          <a:endParaRPr lang="ru-RU"/>
        </a:p>
      </dgm:t>
    </dgm:pt>
    <dgm:pt modelId="{D662E412-9135-4DA6-840C-FC85058957C8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СОТРУДНИЧАТЬ</a:t>
          </a:r>
          <a:r>
            <a:rPr lang="ru-RU" dirty="0" smtClean="0">
              <a:solidFill>
                <a:schemeClr val="tx1"/>
              </a:solidFill>
            </a:rPr>
            <a:t>: уметь работать в группе , принимать решения</a:t>
          </a:r>
          <a:endParaRPr lang="ru-RU" dirty="0">
            <a:solidFill>
              <a:schemeClr val="tx1"/>
            </a:solidFill>
          </a:endParaRPr>
        </a:p>
      </dgm:t>
    </dgm:pt>
    <dgm:pt modelId="{26A6C5BA-C084-41DC-9415-61EE9062E65C}" type="parTrans" cxnId="{22029F7F-7B27-4C62-B76D-857BAD1BA242}">
      <dgm:prSet/>
      <dgm:spPr/>
      <dgm:t>
        <a:bodyPr/>
        <a:lstStyle/>
        <a:p>
          <a:endParaRPr lang="ru-RU"/>
        </a:p>
      </dgm:t>
    </dgm:pt>
    <dgm:pt modelId="{63E8A886-FA20-4DD7-B236-B4811CB13900}" type="sibTrans" cxnId="{22029F7F-7B27-4C62-B76D-857BAD1BA242}">
      <dgm:prSet/>
      <dgm:spPr/>
      <dgm:t>
        <a:bodyPr/>
        <a:lstStyle/>
        <a:p>
          <a:endParaRPr lang="ru-RU"/>
        </a:p>
      </dgm:t>
    </dgm:pt>
    <dgm:pt modelId="{0EC70D32-77A3-43BD-A2D3-7EEEF7B05097}">
      <dgm:prSet phldrT="[Текст]" phldr="1"/>
      <dgm:spPr/>
      <dgm:t>
        <a:bodyPr/>
        <a:lstStyle/>
        <a:p>
          <a:endParaRPr lang="ru-RU" dirty="0"/>
        </a:p>
      </dgm:t>
    </dgm:pt>
    <dgm:pt modelId="{00AFC9CB-ABF6-4E6F-A049-D09EEA822EBF}" type="parTrans" cxnId="{D4173DEF-7816-4E09-97FB-C809ED130F03}">
      <dgm:prSet/>
      <dgm:spPr/>
      <dgm:t>
        <a:bodyPr/>
        <a:lstStyle/>
        <a:p>
          <a:endParaRPr lang="ru-RU"/>
        </a:p>
      </dgm:t>
    </dgm:pt>
    <dgm:pt modelId="{5B29FA0D-0388-4B14-B360-DC995AF56817}" type="sibTrans" cxnId="{D4173DEF-7816-4E09-97FB-C809ED130F03}">
      <dgm:prSet/>
      <dgm:spPr/>
      <dgm:t>
        <a:bodyPr/>
        <a:lstStyle/>
        <a:p>
          <a:endParaRPr lang="ru-RU"/>
        </a:p>
      </dgm:t>
    </dgm:pt>
    <dgm:pt modelId="{82E5CFC8-BF14-4F79-9C0B-392F23114C71}">
      <dgm:prSet custT="1"/>
      <dgm:spPr/>
      <dgm:t>
        <a:bodyPr/>
        <a:lstStyle/>
        <a:p>
          <a:r>
            <a:rPr lang="ru-RU" sz="1500" b="1" dirty="0" smtClean="0">
              <a:solidFill>
                <a:schemeClr val="tx1"/>
              </a:solidFill>
            </a:rPr>
            <a:t>АДАПТИРОВАТЬСЯ</a:t>
          </a:r>
          <a:r>
            <a:rPr lang="ru-RU" sz="1500" dirty="0" smtClean="0">
              <a:solidFill>
                <a:schemeClr val="tx1"/>
              </a:solidFill>
            </a:rPr>
            <a:t>: </a:t>
          </a:r>
          <a:r>
            <a:rPr lang="ru-RU" sz="1200" dirty="0" smtClean="0">
              <a:solidFill>
                <a:schemeClr val="tx1"/>
              </a:solidFill>
            </a:rPr>
            <a:t>ИСПОЛЬЗОВАТЬ НОВЫЕ ТЕХНОЛОГИИ ИНФОРМАЦИИ И КОММУНИКАЦИИ</a:t>
          </a:r>
          <a:endParaRPr lang="ru-RU" sz="1500" dirty="0">
            <a:solidFill>
              <a:schemeClr val="tx1"/>
            </a:solidFill>
          </a:endParaRPr>
        </a:p>
      </dgm:t>
    </dgm:pt>
    <dgm:pt modelId="{DBAA64AA-CFC5-4603-BF23-927EA5446B44}" type="parTrans" cxnId="{C82D2165-E995-4DD9-8A5E-6A1B95662E2F}">
      <dgm:prSet/>
      <dgm:spPr/>
      <dgm:t>
        <a:bodyPr/>
        <a:lstStyle/>
        <a:p>
          <a:endParaRPr lang="ru-RU"/>
        </a:p>
      </dgm:t>
    </dgm:pt>
    <dgm:pt modelId="{F1371BE3-AB59-442E-AD9C-289806C85D87}" type="sibTrans" cxnId="{C82D2165-E995-4DD9-8A5E-6A1B95662E2F}">
      <dgm:prSet/>
      <dgm:spPr/>
      <dgm:t>
        <a:bodyPr/>
        <a:lstStyle/>
        <a:p>
          <a:endParaRPr lang="ru-RU"/>
        </a:p>
      </dgm:t>
    </dgm:pt>
    <dgm:pt modelId="{BA55A886-9F4F-4F0D-82E5-953490F2AB60}">
      <dgm:prSet custT="1"/>
      <dgm:spPr/>
      <dgm:t>
        <a:bodyPr/>
        <a:lstStyle/>
        <a:p>
          <a:r>
            <a:rPr lang="ru-RU" sz="1500" b="1" dirty="0" smtClean="0">
              <a:solidFill>
                <a:schemeClr val="tx1"/>
              </a:solidFill>
            </a:rPr>
            <a:t>ПРИНИМАТЬСЯ ЗА </a:t>
          </a:r>
          <a:r>
            <a:rPr lang="ru-RU" sz="1200" b="1" dirty="0" smtClean="0">
              <a:solidFill>
                <a:schemeClr val="tx1"/>
              </a:solidFill>
            </a:rPr>
            <a:t>ДЕЛО</a:t>
          </a:r>
          <a:r>
            <a:rPr lang="ru-RU" sz="1200" dirty="0" smtClean="0">
              <a:solidFill>
                <a:schemeClr val="tx1"/>
              </a:solidFill>
            </a:rPr>
            <a:t>:ОРГАНИЗОВАТЬ СВОЮ РАБОТУ</a:t>
          </a:r>
          <a:endParaRPr lang="ru-RU" sz="1200" dirty="0">
            <a:solidFill>
              <a:schemeClr val="tx1"/>
            </a:solidFill>
          </a:endParaRPr>
        </a:p>
      </dgm:t>
    </dgm:pt>
    <dgm:pt modelId="{ED18C8D5-BF2F-440F-90BD-91C92D232897}" type="parTrans" cxnId="{5EB6E1BC-880E-44FC-8D3C-67A65DA636BC}">
      <dgm:prSet/>
      <dgm:spPr/>
      <dgm:t>
        <a:bodyPr/>
        <a:lstStyle/>
        <a:p>
          <a:endParaRPr lang="ru-RU"/>
        </a:p>
      </dgm:t>
    </dgm:pt>
    <dgm:pt modelId="{54217FE0-6309-41F3-83BC-637FF053DDDE}" type="sibTrans" cxnId="{5EB6E1BC-880E-44FC-8D3C-67A65DA636BC}">
      <dgm:prSet/>
      <dgm:spPr/>
      <dgm:t>
        <a:bodyPr/>
        <a:lstStyle/>
        <a:p>
          <a:endParaRPr lang="ru-RU"/>
        </a:p>
      </dgm:t>
    </dgm:pt>
    <dgm:pt modelId="{4CA0C186-D1AA-4B2B-BD3C-9B145879F502}">
      <dgm:prSet custT="1"/>
      <dgm:spPr/>
      <dgm:t>
        <a:bodyPr/>
        <a:lstStyle/>
        <a:p>
          <a:r>
            <a:rPr lang="ru-RU" sz="1500" b="1" dirty="0" smtClean="0">
              <a:solidFill>
                <a:schemeClr val="tx1"/>
              </a:solidFill>
            </a:rPr>
            <a:t>РЕФЛЕКСИРОВАТЬ</a:t>
          </a:r>
          <a:r>
            <a:rPr lang="ru-RU" sz="1500" dirty="0" smtClean="0">
              <a:solidFill>
                <a:schemeClr val="tx1"/>
              </a:solidFill>
            </a:rPr>
            <a:t>: </a:t>
          </a:r>
          <a:r>
            <a:rPr lang="ru-RU" sz="1200" dirty="0" smtClean="0">
              <a:solidFill>
                <a:schemeClr val="tx1"/>
              </a:solidFill>
            </a:rPr>
            <a:t>ВЫПОЛНЯТЬ САМООЦЕНКУ СОБСТВЕННОЙ ДЕЯТЕЛЬНОСТИ</a:t>
          </a:r>
          <a:endParaRPr lang="ru-RU" sz="1500" dirty="0">
            <a:solidFill>
              <a:schemeClr val="tx1"/>
            </a:solidFill>
          </a:endParaRPr>
        </a:p>
      </dgm:t>
    </dgm:pt>
    <dgm:pt modelId="{C715C405-3B0E-4F0B-9478-8361C69F1884}" type="parTrans" cxnId="{ABAEC506-C05A-4ADA-AB66-6656CCF66D53}">
      <dgm:prSet/>
      <dgm:spPr/>
      <dgm:t>
        <a:bodyPr/>
        <a:lstStyle/>
        <a:p>
          <a:endParaRPr lang="ru-RU"/>
        </a:p>
      </dgm:t>
    </dgm:pt>
    <dgm:pt modelId="{A2921D6D-8EC1-4423-B27D-839774D9FAEA}" type="sibTrans" cxnId="{ABAEC506-C05A-4ADA-AB66-6656CCF66D53}">
      <dgm:prSet/>
      <dgm:spPr/>
      <dgm:t>
        <a:bodyPr/>
        <a:lstStyle/>
        <a:p>
          <a:endParaRPr lang="ru-RU"/>
        </a:p>
      </dgm:t>
    </dgm:pt>
    <dgm:pt modelId="{ED26DCAC-E50F-4A3A-87B7-A5C10F2B46F0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ИСКАТЬ</a:t>
          </a:r>
          <a:r>
            <a:rPr lang="ru-RU" dirty="0" smtClean="0">
              <a:solidFill>
                <a:schemeClr val="tx1"/>
              </a:solidFill>
            </a:rPr>
            <a:t>: опрашивать окружение, консультироваться у учителя, получать информацию</a:t>
          </a:r>
          <a:endParaRPr lang="ru-RU" dirty="0">
            <a:solidFill>
              <a:schemeClr val="tx1"/>
            </a:solidFill>
          </a:endParaRPr>
        </a:p>
      </dgm:t>
    </dgm:pt>
    <dgm:pt modelId="{615E46E7-CB18-4D7A-84AE-31AE70C47BCF}" type="parTrans" cxnId="{1867609F-36F1-4883-9FF1-2E2EB0D871A9}">
      <dgm:prSet/>
      <dgm:spPr/>
      <dgm:t>
        <a:bodyPr/>
        <a:lstStyle/>
        <a:p>
          <a:endParaRPr lang="ru-RU"/>
        </a:p>
      </dgm:t>
    </dgm:pt>
    <dgm:pt modelId="{7C1A2878-AF03-43A5-AEC5-51642DD04B99}" type="sibTrans" cxnId="{1867609F-36F1-4883-9FF1-2E2EB0D871A9}">
      <dgm:prSet/>
      <dgm:spPr/>
      <dgm:t>
        <a:bodyPr/>
        <a:lstStyle/>
        <a:p>
          <a:endParaRPr lang="ru-RU"/>
        </a:p>
      </dgm:t>
    </dgm:pt>
    <dgm:pt modelId="{4D9414F2-72AE-4759-B7B3-D462EBCE9195}" type="pres">
      <dgm:prSet presAssocID="{B7296B06-0C02-43A0-AB32-E4B14FA6AD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9DBE0A-A648-4ADE-B8B7-A72D7C47E197}" type="pres">
      <dgm:prSet presAssocID="{809EA553-62A0-4D84-AFAE-1779A0BA30CC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26A94B-F9D3-4AE1-BE78-F4FDF3392EF9}" type="pres">
      <dgm:prSet presAssocID="{145A33D3-917D-4BAB-9D4E-4477D67A3615}" presName="spacer" presStyleCnt="0"/>
      <dgm:spPr/>
    </dgm:pt>
    <dgm:pt modelId="{FAE48386-E8C4-439C-89F8-99C1552C1A51}" type="pres">
      <dgm:prSet presAssocID="{ED26DCAC-E50F-4A3A-87B7-A5C10F2B46F0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05D324-6CFC-4A6A-BA1E-3A029CAC029A}" type="pres">
      <dgm:prSet presAssocID="{7C1A2878-AF03-43A5-AEC5-51642DD04B99}" presName="spacer" presStyleCnt="0"/>
      <dgm:spPr/>
    </dgm:pt>
    <dgm:pt modelId="{FC8A3A81-7039-4434-BC38-1AC2A85D7D06}" type="pres">
      <dgm:prSet presAssocID="{D662E412-9135-4DA6-840C-FC85058957C8}" presName="parentText" presStyleLbl="node1" presStyleIdx="2" presStyleCnt="6" custLinFactNeighborX="781" custLinFactNeighborY="12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AECFAB-5E4C-4D5C-9E05-8BB96BC73BA4}" type="pres">
      <dgm:prSet presAssocID="{D662E412-9135-4DA6-840C-FC85058957C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3242B9-37BF-4B77-B153-4895FFB4D85A}" type="pres">
      <dgm:prSet presAssocID="{BA55A886-9F4F-4F0D-82E5-953490F2AB60}" presName="parentText" presStyleLbl="node1" presStyleIdx="3" presStyleCnt="6" custLinFactY="-22370" custLinFactNeighborX="78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B62E78-E8E1-4C38-9123-0925225BD475}" type="pres">
      <dgm:prSet presAssocID="{54217FE0-6309-41F3-83BC-637FF053DDDE}" presName="spacer" presStyleCnt="0"/>
      <dgm:spPr/>
    </dgm:pt>
    <dgm:pt modelId="{15384ABA-58CF-42CE-AC1C-B4BF53FA5046}" type="pres">
      <dgm:prSet presAssocID="{82E5CFC8-BF14-4F79-9C0B-392F23114C71}" presName="parentText" presStyleLbl="node1" presStyleIdx="4" presStyleCnt="6" custLinFactNeighborX="-391" custLinFactNeighborY="52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DCBAC1-59C4-490E-9BAB-C23B974AC1F5}" type="pres">
      <dgm:prSet presAssocID="{F1371BE3-AB59-442E-AD9C-289806C85D87}" presName="spacer" presStyleCnt="0"/>
      <dgm:spPr/>
    </dgm:pt>
    <dgm:pt modelId="{5E0E41F5-B02A-49C7-924E-EE7D36E9C1A9}" type="pres">
      <dgm:prSet presAssocID="{4CA0C186-D1AA-4B2B-BD3C-9B145879F502}" presName="parentText" presStyleLbl="node1" presStyleIdx="5" presStyleCnt="6" custLinFactY="24318" custLinFactNeighborX="-391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732356-54D7-44F6-8B69-8EF2A3DF52CE}" srcId="{B7296B06-0C02-43A0-AB32-E4B14FA6AD07}" destId="{809EA553-62A0-4D84-AFAE-1779A0BA30CC}" srcOrd="0" destOrd="0" parTransId="{184D1B00-8120-4F54-8BB5-09F5C2800E58}" sibTransId="{145A33D3-917D-4BAB-9D4E-4477D67A3615}"/>
    <dgm:cxn modelId="{E9391734-78DF-438E-BB3C-F0BA8241651A}" type="presOf" srcId="{B7296B06-0C02-43A0-AB32-E4B14FA6AD07}" destId="{4D9414F2-72AE-4759-B7B3-D462EBCE9195}" srcOrd="0" destOrd="0" presId="urn:microsoft.com/office/officeart/2005/8/layout/vList2"/>
    <dgm:cxn modelId="{3FDF9330-8645-4BB6-9C45-C6A2DAFAA5DC}" type="presOf" srcId="{0EC70D32-77A3-43BD-A2D3-7EEEF7B05097}" destId="{08AECFAB-5E4C-4D5C-9E05-8BB96BC73BA4}" srcOrd="0" destOrd="0" presId="urn:microsoft.com/office/officeart/2005/8/layout/vList2"/>
    <dgm:cxn modelId="{AF111A6C-D8B0-414B-A689-3E9A4C2966C5}" type="presOf" srcId="{4CA0C186-D1AA-4B2B-BD3C-9B145879F502}" destId="{5E0E41F5-B02A-49C7-924E-EE7D36E9C1A9}" srcOrd="0" destOrd="0" presId="urn:microsoft.com/office/officeart/2005/8/layout/vList2"/>
    <dgm:cxn modelId="{ABAEC506-C05A-4ADA-AB66-6656CCF66D53}" srcId="{B7296B06-0C02-43A0-AB32-E4B14FA6AD07}" destId="{4CA0C186-D1AA-4B2B-BD3C-9B145879F502}" srcOrd="5" destOrd="0" parTransId="{C715C405-3B0E-4F0B-9478-8361C69F1884}" sibTransId="{A2921D6D-8EC1-4423-B27D-839774D9FAEA}"/>
    <dgm:cxn modelId="{5EB6E1BC-880E-44FC-8D3C-67A65DA636BC}" srcId="{B7296B06-0C02-43A0-AB32-E4B14FA6AD07}" destId="{BA55A886-9F4F-4F0D-82E5-953490F2AB60}" srcOrd="3" destOrd="0" parTransId="{ED18C8D5-BF2F-440F-90BD-91C92D232897}" sibTransId="{54217FE0-6309-41F3-83BC-637FF053DDDE}"/>
    <dgm:cxn modelId="{1867609F-36F1-4883-9FF1-2E2EB0D871A9}" srcId="{B7296B06-0C02-43A0-AB32-E4B14FA6AD07}" destId="{ED26DCAC-E50F-4A3A-87B7-A5C10F2B46F0}" srcOrd="1" destOrd="0" parTransId="{615E46E7-CB18-4D7A-84AE-31AE70C47BCF}" sibTransId="{7C1A2878-AF03-43A5-AEC5-51642DD04B99}"/>
    <dgm:cxn modelId="{22029F7F-7B27-4C62-B76D-857BAD1BA242}" srcId="{B7296B06-0C02-43A0-AB32-E4B14FA6AD07}" destId="{D662E412-9135-4DA6-840C-FC85058957C8}" srcOrd="2" destOrd="0" parTransId="{26A6C5BA-C084-41DC-9415-61EE9062E65C}" sibTransId="{63E8A886-FA20-4DD7-B236-B4811CB13900}"/>
    <dgm:cxn modelId="{D4173DEF-7816-4E09-97FB-C809ED130F03}" srcId="{D662E412-9135-4DA6-840C-FC85058957C8}" destId="{0EC70D32-77A3-43BD-A2D3-7EEEF7B05097}" srcOrd="0" destOrd="0" parTransId="{00AFC9CB-ABF6-4E6F-A049-D09EEA822EBF}" sibTransId="{5B29FA0D-0388-4B14-B360-DC995AF56817}"/>
    <dgm:cxn modelId="{E6F5AA92-80FC-4E99-BC2C-D730458B4DA9}" type="presOf" srcId="{809EA553-62A0-4D84-AFAE-1779A0BA30CC}" destId="{D79DBE0A-A648-4ADE-B8B7-A72D7C47E197}" srcOrd="0" destOrd="0" presId="urn:microsoft.com/office/officeart/2005/8/layout/vList2"/>
    <dgm:cxn modelId="{C48078A0-6B74-4C1D-B78D-A3C634D3CBC8}" type="presOf" srcId="{D662E412-9135-4DA6-840C-FC85058957C8}" destId="{FC8A3A81-7039-4434-BC38-1AC2A85D7D06}" srcOrd="0" destOrd="0" presId="urn:microsoft.com/office/officeart/2005/8/layout/vList2"/>
    <dgm:cxn modelId="{4D096B03-A6E5-4ADB-A705-A584416856D8}" type="presOf" srcId="{82E5CFC8-BF14-4F79-9C0B-392F23114C71}" destId="{15384ABA-58CF-42CE-AC1C-B4BF53FA5046}" srcOrd="0" destOrd="0" presId="urn:microsoft.com/office/officeart/2005/8/layout/vList2"/>
    <dgm:cxn modelId="{43D7F0BD-75EA-43C1-8CC9-850C8E5FFB56}" type="presOf" srcId="{BA55A886-9F4F-4F0D-82E5-953490F2AB60}" destId="{913242B9-37BF-4B77-B153-4895FFB4D85A}" srcOrd="0" destOrd="0" presId="urn:microsoft.com/office/officeart/2005/8/layout/vList2"/>
    <dgm:cxn modelId="{C82D2165-E995-4DD9-8A5E-6A1B95662E2F}" srcId="{B7296B06-0C02-43A0-AB32-E4B14FA6AD07}" destId="{82E5CFC8-BF14-4F79-9C0B-392F23114C71}" srcOrd="4" destOrd="0" parTransId="{DBAA64AA-CFC5-4603-BF23-927EA5446B44}" sibTransId="{F1371BE3-AB59-442E-AD9C-289806C85D87}"/>
    <dgm:cxn modelId="{01699F49-2AB6-4CB6-A5C1-F12A1885F68D}" type="presOf" srcId="{ED26DCAC-E50F-4A3A-87B7-A5C10F2B46F0}" destId="{FAE48386-E8C4-439C-89F8-99C1552C1A51}" srcOrd="0" destOrd="0" presId="urn:microsoft.com/office/officeart/2005/8/layout/vList2"/>
    <dgm:cxn modelId="{7664E509-A308-4579-B514-AB6FEF33A0D9}" type="presParOf" srcId="{4D9414F2-72AE-4759-B7B3-D462EBCE9195}" destId="{D79DBE0A-A648-4ADE-B8B7-A72D7C47E197}" srcOrd="0" destOrd="0" presId="urn:microsoft.com/office/officeart/2005/8/layout/vList2"/>
    <dgm:cxn modelId="{16D667C4-3299-4954-9E7E-9ACD2924BA23}" type="presParOf" srcId="{4D9414F2-72AE-4759-B7B3-D462EBCE9195}" destId="{5F26A94B-F9D3-4AE1-BE78-F4FDF3392EF9}" srcOrd="1" destOrd="0" presId="urn:microsoft.com/office/officeart/2005/8/layout/vList2"/>
    <dgm:cxn modelId="{952569F3-AFF5-470F-844C-7BF615B0333D}" type="presParOf" srcId="{4D9414F2-72AE-4759-B7B3-D462EBCE9195}" destId="{FAE48386-E8C4-439C-89F8-99C1552C1A51}" srcOrd="2" destOrd="0" presId="urn:microsoft.com/office/officeart/2005/8/layout/vList2"/>
    <dgm:cxn modelId="{CF38F432-A942-4CC1-9B42-F1E217FAFCA7}" type="presParOf" srcId="{4D9414F2-72AE-4759-B7B3-D462EBCE9195}" destId="{6B05D324-6CFC-4A6A-BA1E-3A029CAC029A}" srcOrd="3" destOrd="0" presId="urn:microsoft.com/office/officeart/2005/8/layout/vList2"/>
    <dgm:cxn modelId="{13CF4172-76F1-4727-BCD5-A58B63313C0B}" type="presParOf" srcId="{4D9414F2-72AE-4759-B7B3-D462EBCE9195}" destId="{FC8A3A81-7039-4434-BC38-1AC2A85D7D06}" srcOrd="4" destOrd="0" presId="urn:microsoft.com/office/officeart/2005/8/layout/vList2"/>
    <dgm:cxn modelId="{C2F12B6B-029E-465F-BDB5-A735F3C387C1}" type="presParOf" srcId="{4D9414F2-72AE-4759-B7B3-D462EBCE9195}" destId="{08AECFAB-5E4C-4D5C-9E05-8BB96BC73BA4}" srcOrd="5" destOrd="0" presId="urn:microsoft.com/office/officeart/2005/8/layout/vList2"/>
    <dgm:cxn modelId="{3119DE11-FD5D-4B5A-BFA7-036FF9EC456C}" type="presParOf" srcId="{4D9414F2-72AE-4759-B7B3-D462EBCE9195}" destId="{913242B9-37BF-4B77-B153-4895FFB4D85A}" srcOrd="6" destOrd="0" presId="urn:microsoft.com/office/officeart/2005/8/layout/vList2"/>
    <dgm:cxn modelId="{D39A19AD-402A-445E-86C0-13606360FD08}" type="presParOf" srcId="{4D9414F2-72AE-4759-B7B3-D462EBCE9195}" destId="{95B62E78-E8E1-4C38-9123-0925225BD475}" srcOrd="7" destOrd="0" presId="urn:microsoft.com/office/officeart/2005/8/layout/vList2"/>
    <dgm:cxn modelId="{01976787-066C-4804-A8AD-2D02ED6FA04C}" type="presParOf" srcId="{4D9414F2-72AE-4759-B7B3-D462EBCE9195}" destId="{15384ABA-58CF-42CE-AC1C-B4BF53FA5046}" srcOrd="8" destOrd="0" presId="urn:microsoft.com/office/officeart/2005/8/layout/vList2"/>
    <dgm:cxn modelId="{9442C2A7-62A9-46B6-8768-AEC97996CA0F}" type="presParOf" srcId="{4D9414F2-72AE-4759-B7B3-D462EBCE9195}" destId="{FBDCBAC1-59C4-490E-9BAB-C23B974AC1F5}" srcOrd="9" destOrd="0" presId="urn:microsoft.com/office/officeart/2005/8/layout/vList2"/>
    <dgm:cxn modelId="{41BA011F-1972-439A-8123-ABE6490E1ED3}" type="presParOf" srcId="{4D9414F2-72AE-4759-B7B3-D462EBCE9195}" destId="{5E0E41F5-B02A-49C7-924E-EE7D36E9C1A9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8D428F-D7D7-4176-9DA8-D41D7346D087}">
      <dsp:nvSpPr>
        <dsp:cNvPr id="0" name=""/>
        <dsp:cNvSpPr/>
      </dsp:nvSpPr>
      <dsp:spPr>
        <a:xfrm>
          <a:off x="169874" y="0"/>
          <a:ext cx="2946399" cy="1016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Обучение по системе развивающего обучения </a:t>
          </a:r>
          <a:r>
            <a:rPr lang="ru-RU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Занкова</a:t>
          </a:r>
          <a:endParaRPr lang="ru-RU" sz="20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99632" y="29758"/>
        <a:ext cx="2886883" cy="956484"/>
      </dsp:txXfrm>
    </dsp:sp>
    <dsp:sp modelId="{288F5E1B-A745-438F-B358-5B65EE13B470}">
      <dsp:nvSpPr>
        <dsp:cNvPr id="0" name=""/>
        <dsp:cNvSpPr/>
      </dsp:nvSpPr>
      <dsp:spPr>
        <a:xfrm rot="5400000">
          <a:off x="1452574" y="1041399"/>
          <a:ext cx="380999" cy="4572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-5400000">
        <a:off x="1505914" y="1079499"/>
        <a:ext cx="274320" cy="266699"/>
      </dsp:txXfrm>
    </dsp:sp>
    <dsp:sp modelId="{30F1B9AC-3A3E-4FB8-A0CE-D0EB5257CF14}">
      <dsp:nvSpPr>
        <dsp:cNvPr id="0" name=""/>
        <dsp:cNvSpPr/>
      </dsp:nvSpPr>
      <dsp:spPr>
        <a:xfrm>
          <a:off x="169874" y="1523999"/>
          <a:ext cx="2946399" cy="1016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Системно –</a:t>
          </a:r>
          <a:r>
            <a:rPr lang="ru-RU" sz="2000" b="1" kern="1200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деятельностный</a:t>
          </a:r>
          <a:r>
            <a:rPr lang="ru-RU" sz="20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 метод обучения</a:t>
          </a:r>
          <a:endParaRPr lang="ru-RU" sz="20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99632" y="1553757"/>
        <a:ext cx="2886883" cy="956484"/>
      </dsp:txXfrm>
    </dsp:sp>
    <dsp:sp modelId="{CC6C4CE3-FCA0-4520-A9D0-18A80F38ACE8}">
      <dsp:nvSpPr>
        <dsp:cNvPr id="0" name=""/>
        <dsp:cNvSpPr/>
      </dsp:nvSpPr>
      <dsp:spPr>
        <a:xfrm rot="5400000">
          <a:off x="1452573" y="2565399"/>
          <a:ext cx="381000" cy="4572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-5400000">
        <a:off x="1505913" y="2603499"/>
        <a:ext cx="274320" cy="266700"/>
      </dsp:txXfrm>
    </dsp:sp>
    <dsp:sp modelId="{CC2DBFCB-602F-4F37-9E0C-A6B4FC958D2A}">
      <dsp:nvSpPr>
        <dsp:cNvPr id="0" name=""/>
        <dsp:cNvSpPr/>
      </dsp:nvSpPr>
      <dsp:spPr>
        <a:xfrm>
          <a:off x="169874" y="3047999"/>
          <a:ext cx="2946399" cy="1016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Формирование УУД</a:t>
          </a:r>
          <a:endParaRPr lang="ru-RU" sz="20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99632" y="3077757"/>
        <a:ext cx="2886883" cy="9564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F6880E-BB73-41C7-94BE-73F1F46DC0A9}">
      <dsp:nvSpPr>
        <dsp:cNvPr id="0" name=""/>
        <dsp:cNvSpPr/>
      </dsp:nvSpPr>
      <dsp:spPr>
        <a:xfrm>
          <a:off x="428629" y="357187"/>
          <a:ext cx="4880666" cy="8371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 smtClean="0"/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C00000"/>
              </a:solidFill>
            </a:rPr>
            <a:t> -развитие личности </a:t>
          </a:r>
          <a:endParaRPr lang="ru-RU" sz="1900" kern="1200" dirty="0">
            <a:solidFill>
              <a:srgbClr val="C00000"/>
            </a:solidFill>
          </a:endParaRPr>
        </a:p>
      </dsp:txBody>
      <dsp:txXfrm>
        <a:off x="453149" y="381707"/>
        <a:ext cx="4831626" cy="788141"/>
      </dsp:txXfrm>
    </dsp:sp>
    <dsp:sp modelId="{B86664AD-71B3-4FF0-9836-70BFC4A06C16}">
      <dsp:nvSpPr>
        <dsp:cNvPr id="0" name=""/>
        <dsp:cNvSpPr/>
      </dsp:nvSpPr>
      <dsp:spPr>
        <a:xfrm rot="5254352">
          <a:off x="2800607" y="1045973"/>
          <a:ext cx="182506" cy="5399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-5400000">
        <a:off x="2728727" y="1224702"/>
        <a:ext cx="323949" cy="127754"/>
      </dsp:txXfrm>
    </dsp:sp>
    <dsp:sp modelId="{F07E8E85-3820-43D5-9510-387C36F2870B}">
      <dsp:nvSpPr>
        <dsp:cNvPr id="0" name=""/>
        <dsp:cNvSpPr/>
      </dsp:nvSpPr>
      <dsp:spPr>
        <a:xfrm>
          <a:off x="548144" y="1437493"/>
          <a:ext cx="4761626" cy="15070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rgbClr val="C00000"/>
              </a:solidFill>
            </a:rPr>
            <a:t>-понимание необходимости именно общего , а не только интеллектуального развития детей с разными возможностями к обучению</a:t>
          </a:r>
          <a:endParaRPr lang="ru-RU" sz="1900" kern="1200" dirty="0">
            <a:solidFill>
              <a:srgbClr val="C00000"/>
            </a:solidFill>
          </a:endParaRPr>
        </a:p>
      </dsp:txBody>
      <dsp:txXfrm>
        <a:off x="592283" y="1481632"/>
        <a:ext cx="4673348" cy="1418747"/>
      </dsp:txXfrm>
    </dsp:sp>
    <dsp:sp modelId="{915D4DD8-571C-496C-B8CA-84A981FD0D27}">
      <dsp:nvSpPr>
        <dsp:cNvPr id="0" name=""/>
        <dsp:cNvSpPr/>
      </dsp:nvSpPr>
      <dsp:spPr>
        <a:xfrm rot="5400000">
          <a:off x="2703993" y="2974513"/>
          <a:ext cx="449929" cy="5399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-5400000">
        <a:off x="2766984" y="3019506"/>
        <a:ext cx="323949" cy="314950"/>
      </dsp:txXfrm>
    </dsp:sp>
    <dsp:sp modelId="{E0AE01D0-4E40-480C-BC65-7AF83409146B}">
      <dsp:nvSpPr>
        <dsp:cNvPr id="0" name=""/>
        <dsp:cNvSpPr/>
      </dsp:nvSpPr>
      <dsp:spPr>
        <a:xfrm>
          <a:off x="548144" y="3544424"/>
          <a:ext cx="4761626" cy="13843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C00000"/>
              </a:solidFill>
            </a:rPr>
            <a:t>-понимание способа достижения цели посредством организации индивидуальной и совместной деятельности</a:t>
          </a:r>
          <a:endParaRPr lang="ru-RU" sz="1800" kern="1200" dirty="0">
            <a:solidFill>
              <a:srgbClr val="C00000"/>
            </a:solidFill>
          </a:endParaRPr>
        </a:p>
      </dsp:txBody>
      <dsp:txXfrm>
        <a:off x="588691" y="3584971"/>
        <a:ext cx="4680532" cy="13032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9DBE0A-A648-4ADE-B8B7-A72D7C47E197}">
      <dsp:nvSpPr>
        <dsp:cNvPr id="0" name=""/>
        <dsp:cNvSpPr/>
      </dsp:nvSpPr>
      <dsp:spPr>
        <a:xfrm>
          <a:off x="0" y="116856"/>
          <a:ext cx="7143800" cy="5681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ДУМАТЬ</a:t>
          </a:r>
          <a:r>
            <a:rPr lang="ru-RU" sz="1400" kern="1200" dirty="0" smtClean="0">
              <a:solidFill>
                <a:schemeClr val="tx1"/>
              </a:solidFill>
            </a:rPr>
            <a:t>: устанавливать взаимосвязи между прошлыми и настоящими событиями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27736" y="144592"/>
        <a:ext cx="7088328" cy="512709"/>
      </dsp:txXfrm>
    </dsp:sp>
    <dsp:sp modelId="{FAE48386-E8C4-439C-89F8-99C1552C1A51}">
      <dsp:nvSpPr>
        <dsp:cNvPr id="0" name=""/>
        <dsp:cNvSpPr/>
      </dsp:nvSpPr>
      <dsp:spPr>
        <a:xfrm>
          <a:off x="0" y="728237"/>
          <a:ext cx="7143800" cy="5681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ИСКАТЬ</a:t>
          </a:r>
          <a:r>
            <a:rPr lang="ru-RU" sz="1500" kern="1200" dirty="0" smtClean="0">
              <a:solidFill>
                <a:schemeClr val="tx1"/>
              </a:solidFill>
            </a:rPr>
            <a:t>: опрашивать окружение, консультироваться у учителя, получать информацию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27736" y="755973"/>
        <a:ext cx="7088328" cy="512709"/>
      </dsp:txXfrm>
    </dsp:sp>
    <dsp:sp modelId="{FC8A3A81-7039-4434-BC38-1AC2A85D7D06}">
      <dsp:nvSpPr>
        <dsp:cNvPr id="0" name=""/>
        <dsp:cNvSpPr/>
      </dsp:nvSpPr>
      <dsp:spPr>
        <a:xfrm>
          <a:off x="0" y="1342636"/>
          <a:ext cx="7143800" cy="5681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СОТРУДНИЧАТЬ</a:t>
          </a:r>
          <a:r>
            <a:rPr lang="ru-RU" sz="1500" kern="1200" dirty="0" smtClean="0">
              <a:solidFill>
                <a:schemeClr val="tx1"/>
              </a:solidFill>
            </a:rPr>
            <a:t>: уметь работать в группе , принимать решения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27736" y="1370372"/>
        <a:ext cx="7088328" cy="512709"/>
      </dsp:txXfrm>
    </dsp:sp>
    <dsp:sp modelId="{08AECFAB-5E4C-4D5C-9E05-8BB96BC73BA4}">
      <dsp:nvSpPr>
        <dsp:cNvPr id="0" name=""/>
        <dsp:cNvSpPr/>
      </dsp:nvSpPr>
      <dsp:spPr>
        <a:xfrm>
          <a:off x="0" y="1907800"/>
          <a:ext cx="7143800" cy="24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6816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200" kern="1200" dirty="0"/>
        </a:p>
      </dsp:txBody>
      <dsp:txXfrm>
        <a:off x="0" y="1907800"/>
        <a:ext cx="7143800" cy="248400"/>
      </dsp:txXfrm>
    </dsp:sp>
    <dsp:sp modelId="{913242B9-37BF-4B77-B153-4895FFB4D85A}">
      <dsp:nvSpPr>
        <dsp:cNvPr id="0" name=""/>
        <dsp:cNvSpPr/>
      </dsp:nvSpPr>
      <dsp:spPr>
        <a:xfrm>
          <a:off x="0" y="1985897"/>
          <a:ext cx="7143800" cy="5681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ПРИНИМАТЬСЯ ЗА </a:t>
          </a:r>
          <a:r>
            <a:rPr lang="ru-RU" sz="1200" b="1" kern="1200" dirty="0" smtClean="0">
              <a:solidFill>
                <a:schemeClr val="tx1"/>
              </a:solidFill>
            </a:rPr>
            <a:t>ДЕЛО</a:t>
          </a:r>
          <a:r>
            <a:rPr lang="ru-RU" sz="1200" kern="1200" dirty="0" smtClean="0">
              <a:solidFill>
                <a:schemeClr val="tx1"/>
              </a:solidFill>
            </a:rPr>
            <a:t>:ОРГАНИЗОВАТЬ СВОЮ РАБОТУ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27736" y="2013633"/>
        <a:ext cx="7088328" cy="512709"/>
      </dsp:txXfrm>
    </dsp:sp>
    <dsp:sp modelId="{15384ABA-58CF-42CE-AC1C-B4BF53FA5046}">
      <dsp:nvSpPr>
        <dsp:cNvPr id="0" name=""/>
        <dsp:cNvSpPr/>
      </dsp:nvSpPr>
      <dsp:spPr>
        <a:xfrm>
          <a:off x="0" y="2769850"/>
          <a:ext cx="7143800" cy="5681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АДАПТИРОВАТЬСЯ</a:t>
          </a:r>
          <a:r>
            <a:rPr lang="ru-RU" sz="1500" kern="1200" dirty="0" smtClean="0">
              <a:solidFill>
                <a:schemeClr val="tx1"/>
              </a:solidFill>
            </a:rPr>
            <a:t>: </a:t>
          </a:r>
          <a:r>
            <a:rPr lang="ru-RU" sz="1200" kern="1200" dirty="0" smtClean="0">
              <a:solidFill>
                <a:schemeClr val="tx1"/>
              </a:solidFill>
            </a:rPr>
            <a:t>ИСПОЛЬЗОВАТЬ НОВЫЕ ТЕХНОЛОГИИ ИНФОРМАЦИИ И КОММУНИКАЦИИ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27736" y="2797586"/>
        <a:ext cx="7088328" cy="512709"/>
      </dsp:txXfrm>
    </dsp:sp>
    <dsp:sp modelId="{5E0E41F5-B02A-49C7-924E-EE7D36E9C1A9}">
      <dsp:nvSpPr>
        <dsp:cNvPr id="0" name=""/>
        <dsp:cNvSpPr/>
      </dsp:nvSpPr>
      <dsp:spPr>
        <a:xfrm>
          <a:off x="0" y="3495818"/>
          <a:ext cx="7143800" cy="5681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РЕФЛЕКСИРОВАТЬ</a:t>
          </a:r>
          <a:r>
            <a:rPr lang="ru-RU" sz="1500" kern="1200" dirty="0" smtClean="0">
              <a:solidFill>
                <a:schemeClr val="tx1"/>
              </a:solidFill>
            </a:rPr>
            <a:t>: </a:t>
          </a:r>
          <a:r>
            <a:rPr lang="ru-RU" sz="1200" kern="1200" dirty="0" smtClean="0">
              <a:solidFill>
                <a:schemeClr val="tx1"/>
              </a:solidFill>
            </a:rPr>
            <a:t>ВЫПОЛНЯТЬ САМООЦЕНКУ СОБСТВЕННОЙ ДЕЯТЕЛЬНОСТИ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27736" y="3523554"/>
        <a:ext cx="7088328" cy="512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84D2E-6347-41A6-8CCD-F82FA2122E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741BE5-FAC6-4874-A94F-85458DE830B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D4A36-4260-4B98-8984-5156AE09848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85CCE-79AC-4C90-AC85-24B17B13992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A276A-45AA-4CD6-8714-08C9BC9F7BF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8F08E-DC05-417F-8AD0-CF8AF1B7B1F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BDA4A-E9A1-4889-A6C0-0710C3E10E7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51931-85D3-42AD-BF3C-2727B087017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F1195-CB64-4A29-9C94-6AD18B8288E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413F9-43D4-4F3F-B0BD-ED398C166B8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CC6C7-AC02-43E1-BB3C-CA33CDAA622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DB0F23-62DC-4D18-9B27-ABAA9B5A623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MC90025150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79863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86050" y="285728"/>
            <a:ext cx="5724525" cy="2150142"/>
          </a:xfrm>
        </p:spPr>
        <p:txBody>
          <a:bodyPr/>
          <a:lstStyle/>
          <a:p>
            <a:pPr eaLnBrk="1" hangingPunct="1"/>
            <a:r>
              <a:rPr lang="ru-RU" sz="3600" dirty="0" smtClean="0"/>
              <a:t>Читательская компетентность младших школьников </a:t>
            </a:r>
            <a:endParaRPr lang="en-US" sz="4000" b="0" dirty="0" smtClean="0">
              <a:solidFill>
                <a:schemeClr val="tx2"/>
              </a:solidFill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059113" y="2205038"/>
            <a:ext cx="575945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643306" y="5143512"/>
            <a:ext cx="5724525" cy="646331"/>
          </a:xfrm>
          <a:prstGeom prst="rect">
            <a:avLst/>
          </a:prstGeom>
          <a:solidFill>
            <a:schemeClr val="bg1">
              <a:alpha val="60001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36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" name="Picture 8" descr="MC90025150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79863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MC90025150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79863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857356" y="3143248"/>
            <a:ext cx="6858048" cy="1292662"/>
          </a:xfrm>
          <a:prstGeom prst="rect">
            <a:avLst/>
          </a:prstGeom>
          <a:solidFill>
            <a:schemeClr val="bg1">
              <a:alpha val="60001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Чтение- вот лучшее учение…</a:t>
            </a:r>
          </a:p>
          <a:p>
            <a:pPr algn="r">
              <a:spcBef>
                <a:spcPct val="50000"/>
              </a:spcBef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А.С.Пушкин</a:t>
            </a:r>
          </a:p>
        </p:txBody>
      </p:sp>
      <p:pic>
        <p:nvPicPr>
          <p:cNvPr id="6" name="Picture 8" descr="MC90025150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79863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MC90025150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9863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28794" y="0"/>
            <a:ext cx="7215206" cy="5643602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Формирование читательской компетентности</a:t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 младших школьников</a:t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1800" dirty="0" smtClean="0"/>
              <a:t>Цель: воспитание компетентного читателя, который имеет сформированную </a:t>
            </a:r>
            <a:r>
              <a:rPr lang="ru-RU" sz="1800" i="1" u="sng" dirty="0" smtClean="0"/>
              <a:t>духовную потребность </a:t>
            </a:r>
            <a:r>
              <a:rPr lang="ru-RU" sz="1800" dirty="0" smtClean="0"/>
              <a:t>в книге как средстве познания мира и самого себя 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b="1" i="1" dirty="0" smtClean="0"/>
              <a:t>«Книга-это духовное завещание одного    поколения другому.</a:t>
            </a:r>
            <a:br>
              <a:rPr lang="ru-RU" sz="2000" b="1" i="1" dirty="0" smtClean="0"/>
            </a:br>
            <a:r>
              <a:rPr lang="ru-RU" sz="2000" b="1" i="1" dirty="0" smtClean="0"/>
              <a:t> Вся жизнь   человечества последовательно оседала           в книге: племена, государства исчезали, а книга оставалась…</a:t>
            </a:r>
            <a:r>
              <a:rPr lang="ru-RU" sz="2000" b="1" dirty="0" smtClean="0"/>
              <a:t> </a:t>
            </a:r>
            <a:br>
              <a:rPr lang="ru-RU" sz="2000" b="1" dirty="0" smtClean="0"/>
            </a:br>
            <a:r>
              <a:rPr lang="ru-RU" sz="2000" b="1" dirty="0" smtClean="0"/>
              <a:t>                             А.И. Герцен </a:t>
            </a:r>
            <a:br>
              <a:rPr lang="ru-RU" sz="2000" b="1" dirty="0" smtClean="0"/>
            </a:br>
            <a:r>
              <a:rPr lang="ru-RU" sz="2000" b="1" i="1" dirty="0" smtClean="0"/>
              <a:t>Привить ребенку вкус к чтению– лучший подарок, который мы можем ему сделать. </a:t>
            </a:r>
            <a:br>
              <a:rPr lang="ru-RU" sz="2000" b="1" i="1" dirty="0" smtClean="0"/>
            </a:br>
            <a:r>
              <a:rPr lang="ru-RU" sz="2000" b="1" i="1" dirty="0" smtClean="0"/>
              <a:t>                            Сесиль Лупан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                                                                                    </a:t>
            </a:r>
            <a:br>
              <a:rPr lang="ru-RU" sz="2400" b="1" i="1" dirty="0" smtClean="0"/>
            </a:br>
            <a:r>
              <a:rPr lang="ru-RU" sz="2400" b="1" i="1" dirty="0" smtClean="0"/>
              <a:t>                                                                                           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endParaRPr lang="en-US" sz="1800" b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Oval 4"/>
          <p:cNvSpPr>
            <a:spLocks noGrp="1" noChangeArrowheads="1"/>
          </p:cNvSpPr>
          <p:nvPr>
            <p:ph type="body" idx="4294967295"/>
          </p:nvPr>
        </p:nvSpPr>
        <p:spPr>
          <a:xfrm>
            <a:off x="3000364" y="0"/>
            <a:ext cx="3671888" cy="1973262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kumimoji="1"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Читательская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kumimoji="1"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компетентность -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kumimoji="1" lang="ru-RU" sz="20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7829" name="_s1034"/>
          <p:cNvSpPr>
            <a:spLocks noChangeArrowheads="1" noTextEdit="1"/>
          </p:cNvSpPr>
          <p:nvPr/>
        </p:nvSpPr>
        <p:spPr bwMode="auto">
          <a:xfrm>
            <a:off x="1142976" y="2786058"/>
            <a:ext cx="2263775" cy="1935162"/>
          </a:xfrm>
          <a:prstGeom prst="ellipse">
            <a:avLst/>
          </a:prstGeom>
          <a:solidFill>
            <a:schemeClr val="hlink">
              <a:alpha val="50000"/>
            </a:schemeClr>
          </a:solidFill>
          <a:ln w="4670">
            <a:solidFill>
              <a:schemeClr val="hlink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endParaRPr lang="ru-RU" dirty="0"/>
          </a:p>
        </p:txBody>
      </p:sp>
      <p:sp>
        <p:nvSpPr>
          <p:cNvPr id="77830" name="_s1034"/>
          <p:cNvSpPr>
            <a:spLocks noChangeArrowheads="1" noTextEdit="1"/>
          </p:cNvSpPr>
          <p:nvPr/>
        </p:nvSpPr>
        <p:spPr bwMode="auto">
          <a:xfrm>
            <a:off x="3786182" y="3143248"/>
            <a:ext cx="2303462" cy="1935163"/>
          </a:xfrm>
          <a:prstGeom prst="ellipse">
            <a:avLst/>
          </a:prstGeom>
          <a:solidFill>
            <a:schemeClr val="hlink">
              <a:alpha val="50000"/>
            </a:schemeClr>
          </a:solidFill>
          <a:ln w="4670">
            <a:solidFill>
              <a:schemeClr val="hlink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endParaRPr lang="ru-RU" dirty="0"/>
          </a:p>
        </p:txBody>
      </p:sp>
      <p:sp>
        <p:nvSpPr>
          <p:cNvPr id="77831" name="_s1034"/>
          <p:cNvSpPr>
            <a:spLocks noChangeArrowheads="1" noTextEdit="1"/>
          </p:cNvSpPr>
          <p:nvPr/>
        </p:nvSpPr>
        <p:spPr bwMode="auto">
          <a:xfrm>
            <a:off x="6983413" y="2786058"/>
            <a:ext cx="2160587" cy="1935162"/>
          </a:xfrm>
          <a:prstGeom prst="ellipse">
            <a:avLst/>
          </a:prstGeom>
          <a:solidFill>
            <a:schemeClr val="hlink">
              <a:alpha val="50000"/>
            </a:schemeClr>
          </a:solidFill>
          <a:ln w="4670">
            <a:solidFill>
              <a:schemeClr val="hlink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endParaRPr lang="ru-RU" dirty="0"/>
          </a:p>
        </p:txBody>
      </p:sp>
      <p:sp>
        <p:nvSpPr>
          <p:cNvPr id="77832" name="Rectangle 8"/>
          <p:cNvSpPr>
            <a:spLocks noChangeArrowheads="1"/>
          </p:cNvSpPr>
          <p:nvPr/>
        </p:nvSpPr>
        <p:spPr bwMode="auto">
          <a:xfrm>
            <a:off x="3714744" y="1000108"/>
            <a:ext cx="2408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kumimoji="1"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совокупность знаний</a:t>
            </a:r>
          </a:p>
          <a:p>
            <a:pPr algn="ctr"/>
            <a:r>
              <a:rPr kumimoji="1"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и навыков </a:t>
            </a:r>
          </a:p>
        </p:txBody>
      </p:sp>
      <p:sp>
        <p:nvSpPr>
          <p:cNvPr id="77833" name="Rectangle 9"/>
          <p:cNvSpPr>
            <a:spLocks noChangeArrowheads="1"/>
          </p:cNvSpPr>
          <p:nvPr/>
        </p:nvSpPr>
        <p:spPr bwMode="auto">
          <a:xfrm>
            <a:off x="1142976" y="3429000"/>
            <a:ext cx="218296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kumimoji="1" lang="ru-RU" sz="1600" dirty="0"/>
              <a:t>отбирать, понимать, </a:t>
            </a:r>
          </a:p>
          <a:p>
            <a:pPr algn="ctr"/>
            <a:r>
              <a:rPr kumimoji="1" lang="ru-RU" sz="1600" dirty="0"/>
              <a:t>организовывать </a:t>
            </a:r>
          </a:p>
          <a:p>
            <a:pPr algn="ctr"/>
            <a:r>
              <a:rPr kumimoji="1" lang="ru-RU" sz="1600" dirty="0"/>
              <a:t>информацию </a:t>
            </a:r>
            <a:endParaRPr kumimoji="1" lang="ru-RU" sz="1600" dirty="0" smtClean="0"/>
          </a:p>
          <a:p>
            <a:pPr algn="ctr"/>
            <a:r>
              <a:rPr kumimoji="1" lang="ru-RU" sz="2400" b="1" dirty="0" smtClean="0"/>
              <a:t>что</a:t>
            </a:r>
            <a:endParaRPr kumimoji="1" lang="ru-RU" sz="2400" b="1" dirty="0"/>
          </a:p>
        </p:txBody>
      </p:sp>
      <p:sp>
        <p:nvSpPr>
          <p:cNvPr id="77834" name="Rectangle 10"/>
          <p:cNvSpPr>
            <a:spLocks noChangeArrowheads="1"/>
          </p:cNvSpPr>
          <p:nvPr/>
        </p:nvSpPr>
        <p:spPr bwMode="auto">
          <a:xfrm>
            <a:off x="3786182" y="3643314"/>
            <a:ext cx="1982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kumimoji="1" lang="ru-RU" sz="1600" dirty="0"/>
              <a:t>интерпретировать</a:t>
            </a:r>
            <a:r>
              <a:rPr kumimoji="1" lang="ru-RU" dirty="0"/>
              <a:t> </a:t>
            </a:r>
          </a:p>
        </p:txBody>
      </p:sp>
      <p:sp>
        <p:nvSpPr>
          <p:cNvPr id="77835" name="Rectangle 11"/>
          <p:cNvSpPr>
            <a:spLocks noChangeArrowheads="1"/>
          </p:cNvSpPr>
          <p:nvPr/>
        </p:nvSpPr>
        <p:spPr bwMode="auto">
          <a:xfrm>
            <a:off x="4000496" y="3929066"/>
            <a:ext cx="156645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ru-RU" sz="1600" dirty="0"/>
              <a:t>  </a:t>
            </a:r>
            <a:r>
              <a:rPr kumimoji="1" lang="ru-RU" sz="1600" dirty="0" smtClean="0"/>
              <a:t>информацию</a:t>
            </a:r>
          </a:p>
          <a:p>
            <a:pPr algn="ctr"/>
            <a:r>
              <a:rPr kumimoji="1" lang="ru-RU" sz="2400" b="1" dirty="0" smtClean="0">
                <a:latin typeface="Arial" pitchFamily="34" charset="0"/>
                <a:cs typeface="Arial" pitchFamily="34" charset="0"/>
              </a:rPr>
              <a:t>как</a:t>
            </a:r>
          </a:p>
          <a:p>
            <a:endParaRPr kumimoji="1" lang="ru-RU" sz="1600" dirty="0"/>
          </a:p>
        </p:txBody>
      </p:sp>
      <p:sp>
        <p:nvSpPr>
          <p:cNvPr id="77836" name="Rectangle 12"/>
          <p:cNvSpPr>
            <a:spLocks noChangeArrowheads="1"/>
          </p:cNvSpPr>
          <p:nvPr/>
        </p:nvSpPr>
        <p:spPr bwMode="auto">
          <a:xfrm>
            <a:off x="7215206" y="3500438"/>
            <a:ext cx="165160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kumimoji="1" lang="ru-RU" sz="1600" dirty="0"/>
              <a:t>давать оценку </a:t>
            </a:r>
          </a:p>
          <a:p>
            <a:pPr algn="ctr"/>
            <a:r>
              <a:rPr kumimoji="1" lang="ru-RU" sz="1600" dirty="0" smtClean="0"/>
              <a:t>Информации</a:t>
            </a:r>
          </a:p>
          <a:p>
            <a:pPr algn="ctr"/>
            <a:r>
              <a:rPr kumimoji="1" lang="ru-RU" b="1" dirty="0" err="1" smtClean="0"/>
              <a:t>Я-концепция</a:t>
            </a:r>
            <a:endParaRPr kumimoji="1" lang="ru-RU" b="1" dirty="0"/>
          </a:p>
        </p:txBody>
      </p:sp>
      <p:sp>
        <p:nvSpPr>
          <p:cNvPr id="77837" name="Line 13"/>
          <p:cNvSpPr>
            <a:spLocks noChangeShapeType="1"/>
          </p:cNvSpPr>
          <p:nvPr/>
        </p:nvSpPr>
        <p:spPr bwMode="auto">
          <a:xfrm>
            <a:off x="5143504" y="1928802"/>
            <a:ext cx="2160587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38" name="Line 14"/>
          <p:cNvSpPr>
            <a:spLocks noChangeShapeType="1"/>
          </p:cNvSpPr>
          <p:nvPr/>
        </p:nvSpPr>
        <p:spPr bwMode="auto">
          <a:xfrm>
            <a:off x="4857752" y="2000240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839" name="Line 15"/>
          <p:cNvSpPr>
            <a:spLocks noChangeShapeType="1"/>
          </p:cNvSpPr>
          <p:nvPr/>
        </p:nvSpPr>
        <p:spPr bwMode="auto">
          <a:xfrm flipH="1">
            <a:off x="2500298" y="1928802"/>
            <a:ext cx="2087562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Современный урок по литературному чтению</a:t>
            </a:r>
            <a:endParaRPr lang="ru-RU" sz="40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285720" y="1397000"/>
          <a:ext cx="32861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MC900251503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179863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714480" y="285728"/>
            <a:ext cx="6858048" cy="523220"/>
          </a:xfrm>
          <a:prstGeom prst="rect">
            <a:avLst/>
          </a:prstGeom>
          <a:solidFill>
            <a:schemeClr val="bg1">
              <a:alpha val="60001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endParaRPr lang="ru-RU" sz="2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" name="Picture 8" descr="MC900251503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179863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14546" y="357166"/>
            <a:ext cx="6357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Обучение по системе развивающего обучения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Занкова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совпадает с целью Федерального государственного образовательного стандарта начального образования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2643174" y="1428736"/>
          <a:ext cx="585791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MC90025150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79863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785918" y="500042"/>
            <a:ext cx="6858048" cy="523220"/>
          </a:xfrm>
          <a:prstGeom prst="rect">
            <a:avLst/>
          </a:prstGeom>
          <a:solidFill>
            <a:schemeClr val="bg1">
              <a:alpha val="60001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endParaRPr lang="ru-RU" sz="2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" name="Picture 8" descr="MC90025150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179863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14546" y="500042"/>
            <a:ext cx="564357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Системно –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деятельностный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метод обучения</a:t>
            </a:r>
          </a:p>
          <a:p>
            <a:pPr lvl="0"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учить учиться)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785918" y="1397000"/>
          <a:ext cx="7143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Задачи для учителя</a:t>
            </a:r>
            <a:endParaRPr lang="ru-RU" dirty="0"/>
          </a:p>
        </p:txBody>
      </p:sp>
      <p:sp>
        <p:nvSpPr>
          <p:cNvPr id="7373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Создать базу эффективных методов и приемов по формированию читательской компетентности учащихся во внеурочной деятельности. </a:t>
            </a:r>
          </a:p>
          <a:p>
            <a:r>
              <a:rPr lang="ru-RU" smtClean="0"/>
              <a:t>Стимулировать творчество детей. </a:t>
            </a:r>
            <a:endParaRPr lang="ru-RU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7643802" y="6643686"/>
            <a:ext cx="1500198" cy="21431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Prezentacii.com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MC90025150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9863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85918" y="0"/>
            <a:ext cx="7358082" cy="5643602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  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                                                                                           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</a:br>
            <a:endParaRPr lang="en-US" sz="1800" b="0" dirty="0" smtClean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214290"/>
            <a:ext cx="70009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          </a:t>
            </a:r>
          </a:p>
          <a:p>
            <a:r>
              <a:rPr lang="ru-RU" sz="2400" dirty="0" smtClean="0"/>
              <a:t>         Формы внеклассных занятий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357298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68275" algn="ctr">
              <a:tabLst>
                <a:tab pos="300038" algn="l"/>
              </a:tabLst>
            </a:pPr>
            <a:r>
              <a:rPr kumimoji="1"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дискуссия </a:t>
            </a:r>
          </a:p>
          <a:p>
            <a:pPr indent="168275" algn="ctr">
              <a:tabLst>
                <a:tab pos="300038" algn="l"/>
              </a:tabLst>
            </a:pPr>
            <a:r>
              <a:rPr kumimoji="1"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коллективное чтение </a:t>
            </a:r>
          </a:p>
          <a:p>
            <a:pPr indent="168275" algn="ctr">
              <a:tabLst>
                <a:tab pos="300038" algn="l"/>
              </a:tabLst>
            </a:pPr>
            <a:r>
              <a:rPr kumimoji="1"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беседа </a:t>
            </a:r>
          </a:p>
          <a:p>
            <a:pPr indent="168275" algn="ctr">
              <a:tabLst>
                <a:tab pos="300038" algn="l"/>
              </a:tabLst>
            </a:pPr>
            <a:r>
              <a:rPr kumimoji="1"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беседа-"приманка" </a:t>
            </a:r>
          </a:p>
          <a:p>
            <a:pPr indent="168275" algn="ctr">
              <a:tabLst>
                <a:tab pos="300038" algn="l"/>
              </a:tabLst>
            </a:pPr>
            <a:r>
              <a:rPr kumimoji="1"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состязание чтецов </a:t>
            </a:r>
          </a:p>
          <a:p>
            <a:pPr indent="168275" algn="ctr">
              <a:tabLst>
                <a:tab pos="300038" algn="l"/>
              </a:tabLst>
            </a:pPr>
            <a:r>
              <a:rPr kumimoji="1"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реклама книги </a:t>
            </a:r>
          </a:p>
          <a:p>
            <a:pPr indent="168275" algn="ctr">
              <a:tabLst>
                <a:tab pos="300038" algn="l"/>
              </a:tabLst>
            </a:pPr>
            <a:r>
              <a:rPr kumimoji="1"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литературный праздник </a:t>
            </a:r>
          </a:p>
          <a:p>
            <a:pPr indent="168275" algn="ctr">
              <a:tabLst>
                <a:tab pos="300038" algn="l"/>
              </a:tabLst>
            </a:pPr>
            <a:r>
              <a:rPr kumimoji="1"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литературная игра </a:t>
            </a:r>
          </a:p>
          <a:p>
            <a:pPr indent="168275" algn="ctr">
              <a:tabLst>
                <a:tab pos="300038" algn="l"/>
              </a:tabLst>
            </a:pPr>
            <a:r>
              <a:rPr kumimoji="1"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литературная гостиная </a:t>
            </a:r>
          </a:p>
          <a:p>
            <a:pPr indent="168275" algn="ctr">
              <a:tabLst>
                <a:tab pos="300038" algn="l"/>
              </a:tabLst>
            </a:pPr>
            <a:r>
              <a:rPr kumimoji="1"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театральный фестиваль </a:t>
            </a:r>
          </a:p>
          <a:p>
            <a:pPr indent="168275" algn="ctr">
              <a:tabLst>
                <a:tab pos="300038" algn="l"/>
              </a:tabLst>
            </a:pPr>
            <a:r>
              <a:rPr kumimoji="1"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библиотечный час </a:t>
            </a:r>
          </a:p>
          <a:p>
            <a:pPr indent="168275" algn="ctr">
              <a:tabLst>
                <a:tab pos="300038" algn="l"/>
              </a:tabLst>
            </a:pPr>
            <a:r>
              <a:rPr kumimoji="1"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      поэтические конкурсы</a:t>
            </a:r>
          </a:p>
          <a:p>
            <a:pPr indent="168275" algn="ctr">
              <a:tabLst>
                <a:tab pos="300038" algn="l"/>
              </a:tabLst>
            </a:pPr>
            <a:r>
              <a:rPr kumimoji="1"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КВН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Freeform 3"/>
          <p:cNvSpPr>
            <a:spLocks noEditPoints="1"/>
          </p:cNvSpPr>
          <p:nvPr/>
        </p:nvSpPr>
        <p:spPr bwMode="gray">
          <a:xfrm>
            <a:off x="250825" y="1628775"/>
            <a:ext cx="5041900" cy="3889375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hlink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412" name="Text Box 32"/>
          <p:cNvSpPr txBox="1">
            <a:spLocks noChangeArrowheads="1"/>
          </p:cNvSpPr>
          <p:nvPr/>
        </p:nvSpPr>
        <p:spPr bwMode="auto">
          <a:xfrm>
            <a:off x="1403648" y="2132856"/>
            <a:ext cx="2663825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Читательская компетентность</a:t>
            </a:r>
            <a:endParaRPr lang="en-US" sz="2400" dirty="0"/>
          </a:p>
        </p:txBody>
      </p:sp>
      <p:sp>
        <p:nvSpPr>
          <p:cNvPr id="17413" name="Oval 34"/>
          <p:cNvSpPr>
            <a:spLocks noChangeArrowheads="1"/>
          </p:cNvSpPr>
          <p:nvPr/>
        </p:nvSpPr>
        <p:spPr bwMode="gray">
          <a:xfrm rot="-723406">
            <a:off x="971550" y="4868863"/>
            <a:ext cx="1438275" cy="666750"/>
          </a:xfrm>
          <a:prstGeom prst="ellipse">
            <a:avLst/>
          </a:prstGeom>
          <a:solidFill>
            <a:srgbClr val="0F2145">
              <a:alpha val="30196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Oval 35"/>
          <p:cNvSpPr>
            <a:spLocks noChangeArrowheads="1"/>
          </p:cNvSpPr>
          <p:nvPr/>
        </p:nvSpPr>
        <p:spPr bwMode="gray">
          <a:xfrm>
            <a:off x="1908175" y="3860800"/>
            <a:ext cx="1704975" cy="1706563"/>
          </a:xfrm>
          <a:prstGeom prst="ellipse">
            <a:avLst/>
          </a:prstGeom>
          <a:gradFill rotWithShape="1">
            <a:gsLst>
              <a:gs pos="0">
                <a:srgbClr val="636869"/>
              </a:gs>
              <a:gs pos="100000">
                <a:srgbClr val="D6E1E2"/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7415" name="Oval 36"/>
          <p:cNvSpPr>
            <a:spLocks noChangeArrowheads="1"/>
          </p:cNvSpPr>
          <p:nvPr/>
        </p:nvSpPr>
        <p:spPr bwMode="gray">
          <a:xfrm>
            <a:off x="2051050" y="4005263"/>
            <a:ext cx="1665288" cy="1663700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F1F5F5"/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7416" name="Oval 37"/>
          <p:cNvSpPr>
            <a:spLocks noChangeArrowheads="1"/>
          </p:cNvSpPr>
          <p:nvPr/>
        </p:nvSpPr>
        <p:spPr bwMode="gray">
          <a:xfrm>
            <a:off x="2268538" y="4149725"/>
            <a:ext cx="1584325" cy="1555750"/>
          </a:xfrm>
          <a:prstGeom prst="ellipse">
            <a:avLst/>
          </a:prstGeom>
          <a:gradFill rotWithShape="1">
            <a:gsLst>
              <a:gs pos="0">
                <a:srgbClr val="AAB2B3"/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7417" name="Oval 38"/>
          <p:cNvSpPr>
            <a:spLocks noChangeArrowheads="1"/>
          </p:cNvSpPr>
          <p:nvPr/>
        </p:nvSpPr>
        <p:spPr bwMode="gray">
          <a:xfrm>
            <a:off x="2195513" y="4149725"/>
            <a:ext cx="1409700" cy="126206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6E1E2">
                  <a:alpha val="37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7418" name="Oval 40"/>
          <p:cNvSpPr>
            <a:spLocks noChangeArrowheads="1"/>
          </p:cNvSpPr>
          <p:nvPr/>
        </p:nvSpPr>
        <p:spPr bwMode="gray">
          <a:xfrm rot="-772996">
            <a:off x="179388" y="4076700"/>
            <a:ext cx="1133475" cy="609600"/>
          </a:xfrm>
          <a:prstGeom prst="ellipse">
            <a:avLst/>
          </a:prstGeom>
          <a:solidFill>
            <a:srgbClr val="0F2145">
              <a:alpha val="30196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179389" y="2997200"/>
            <a:ext cx="1512292" cy="1441450"/>
            <a:chOff x="732" y="2112"/>
            <a:chExt cx="842" cy="860"/>
          </a:xfrm>
        </p:grpSpPr>
        <p:sp>
          <p:nvSpPr>
            <p:cNvPr id="17435" name="Oval 42"/>
            <p:cNvSpPr>
              <a:spLocks noChangeArrowheads="1"/>
            </p:cNvSpPr>
            <p:nvPr/>
          </p:nvSpPr>
          <p:spPr bwMode="gray">
            <a:xfrm>
              <a:off x="732" y="2112"/>
              <a:ext cx="842" cy="860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7436" name="Oval 43"/>
            <p:cNvSpPr>
              <a:spLocks noChangeArrowheads="1"/>
            </p:cNvSpPr>
            <p:nvPr/>
          </p:nvSpPr>
          <p:spPr bwMode="gray">
            <a:xfrm>
              <a:off x="743" y="2117"/>
              <a:ext cx="821" cy="83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7437" name="Oval 44"/>
            <p:cNvSpPr>
              <a:spLocks noChangeArrowheads="1"/>
            </p:cNvSpPr>
            <p:nvPr/>
          </p:nvSpPr>
          <p:spPr bwMode="gray">
            <a:xfrm>
              <a:off x="751" y="2125"/>
              <a:ext cx="781" cy="784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7438" name="Oval 45"/>
            <p:cNvSpPr>
              <a:spLocks noChangeArrowheads="1"/>
            </p:cNvSpPr>
            <p:nvPr/>
          </p:nvSpPr>
          <p:spPr bwMode="gray">
            <a:xfrm>
              <a:off x="795" y="2147"/>
              <a:ext cx="695" cy="63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7439" name="Text Box 46"/>
            <p:cNvSpPr txBox="1">
              <a:spLocks noChangeArrowheads="1"/>
            </p:cNvSpPr>
            <p:nvPr/>
          </p:nvSpPr>
          <p:spPr bwMode="gray">
            <a:xfrm>
              <a:off x="1092" y="2458"/>
              <a:ext cx="98" cy="21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ru-RU"/>
            </a:p>
          </p:txBody>
        </p:sp>
      </p:grpSp>
      <p:sp>
        <p:nvSpPr>
          <p:cNvPr id="17420" name="Oval 47"/>
          <p:cNvSpPr>
            <a:spLocks noChangeArrowheads="1"/>
          </p:cNvSpPr>
          <p:nvPr/>
        </p:nvSpPr>
        <p:spPr bwMode="gray">
          <a:xfrm>
            <a:off x="323850" y="2276475"/>
            <a:ext cx="914400" cy="533400"/>
          </a:xfrm>
          <a:prstGeom prst="ellipse">
            <a:avLst/>
          </a:prstGeom>
          <a:solidFill>
            <a:srgbClr val="0F2145">
              <a:alpha val="30196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1" name="Oval 48"/>
          <p:cNvSpPr>
            <a:spLocks noChangeArrowheads="1"/>
          </p:cNvSpPr>
          <p:nvPr/>
        </p:nvSpPr>
        <p:spPr bwMode="gray">
          <a:xfrm>
            <a:off x="755650" y="1628775"/>
            <a:ext cx="1023938" cy="1023938"/>
          </a:xfrm>
          <a:prstGeom prst="ellipse">
            <a:avLst/>
          </a:prstGeom>
          <a:gradFill rotWithShape="1">
            <a:gsLst>
              <a:gs pos="0">
                <a:srgbClr val="636869"/>
              </a:gs>
              <a:gs pos="100000">
                <a:srgbClr val="D6E1E2"/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7422" name="Oval 49"/>
          <p:cNvSpPr>
            <a:spLocks noChangeArrowheads="1"/>
          </p:cNvSpPr>
          <p:nvPr/>
        </p:nvSpPr>
        <p:spPr bwMode="gray">
          <a:xfrm>
            <a:off x="755650" y="1557338"/>
            <a:ext cx="1000125" cy="1000125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F1F5F5"/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7423" name="Oval 50"/>
          <p:cNvSpPr>
            <a:spLocks noChangeArrowheads="1"/>
          </p:cNvSpPr>
          <p:nvPr/>
        </p:nvSpPr>
        <p:spPr bwMode="gray">
          <a:xfrm>
            <a:off x="714348" y="1500174"/>
            <a:ext cx="950912" cy="933450"/>
          </a:xfrm>
          <a:prstGeom prst="ellipse">
            <a:avLst/>
          </a:prstGeom>
          <a:gradFill rotWithShape="1">
            <a:gsLst>
              <a:gs pos="0">
                <a:srgbClr val="AAB2B3"/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7424" name="Oval 51"/>
          <p:cNvSpPr>
            <a:spLocks noChangeArrowheads="1"/>
          </p:cNvSpPr>
          <p:nvPr/>
        </p:nvSpPr>
        <p:spPr bwMode="gray">
          <a:xfrm>
            <a:off x="827088" y="1773238"/>
            <a:ext cx="847725" cy="757237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6E1E2">
                  <a:alpha val="37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 dirty="0"/>
          </a:p>
        </p:txBody>
      </p:sp>
      <p:sp>
        <p:nvSpPr>
          <p:cNvPr id="17425" name="Oval 53"/>
          <p:cNvSpPr>
            <a:spLocks noChangeArrowheads="1"/>
          </p:cNvSpPr>
          <p:nvPr/>
        </p:nvSpPr>
        <p:spPr bwMode="gray">
          <a:xfrm>
            <a:off x="1763713" y="1773238"/>
            <a:ext cx="685800" cy="228600"/>
          </a:xfrm>
          <a:prstGeom prst="ellipse">
            <a:avLst/>
          </a:prstGeom>
          <a:solidFill>
            <a:srgbClr val="0F2145">
              <a:alpha val="30196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6" name="Oval 54"/>
          <p:cNvSpPr>
            <a:spLocks noChangeArrowheads="1"/>
          </p:cNvSpPr>
          <p:nvPr/>
        </p:nvSpPr>
        <p:spPr bwMode="gray">
          <a:xfrm>
            <a:off x="2051050" y="1341438"/>
            <a:ext cx="682625" cy="682625"/>
          </a:xfrm>
          <a:prstGeom prst="ellipse">
            <a:avLst/>
          </a:prstGeom>
          <a:gradFill rotWithShape="1">
            <a:gsLst>
              <a:gs pos="0">
                <a:srgbClr val="636869"/>
              </a:gs>
              <a:gs pos="100000">
                <a:srgbClr val="D6E1E2"/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7427" name="Oval 55"/>
          <p:cNvSpPr>
            <a:spLocks noChangeArrowheads="1"/>
          </p:cNvSpPr>
          <p:nvPr/>
        </p:nvSpPr>
        <p:spPr bwMode="gray">
          <a:xfrm>
            <a:off x="2051050" y="1268413"/>
            <a:ext cx="665163" cy="666750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F1F5F5"/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7428" name="Oval 56"/>
          <p:cNvSpPr>
            <a:spLocks noChangeArrowheads="1"/>
          </p:cNvSpPr>
          <p:nvPr/>
        </p:nvSpPr>
        <p:spPr bwMode="gray">
          <a:xfrm>
            <a:off x="2051050" y="1341438"/>
            <a:ext cx="633413" cy="622300"/>
          </a:xfrm>
          <a:prstGeom prst="ellipse">
            <a:avLst/>
          </a:prstGeom>
          <a:gradFill rotWithShape="1">
            <a:gsLst>
              <a:gs pos="0">
                <a:srgbClr val="AAB2B3"/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7429" name="Oval 57"/>
          <p:cNvSpPr>
            <a:spLocks noChangeArrowheads="1"/>
          </p:cNvSpPr>
          <p:nvPr/>
        </p:nvSpPr>
        <p:spPr bwMode="gray">
          <a:xfrm>
            <a:off x="2124075" y="1341438"/>
            <a:ext cx="563563" cy="503237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6E1E2">
                  <a:alpha val="37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7430" name="WordArt 59"/>
          <p:cNvSpPr>
            <a:spLocks noChangeArrowheads="1" noChangeShapeType="1" noTextEdit="1"/>
          </p:cNvSpPr>
          <p:nvPr/>
        </p:nvSpPr>
        <p:spPr bwMode="auto">
          <a:xfrm>
            <a:off x="900113" y="1844675"/>
            <a:ext cx="857250" cy="457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949140"/>
              </a:avLst>
            </a:prstTxWarp>
          </a:bodyPr>
          <a:lstStyle/>
          <a:p>
            <a:pPr algn="ctr"/>
            <a:endParaRPr lang="ru-RU" sz="1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algn="ctr"/>
            <a:r>
              <a:rPr lang="ru-RU" sz="1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ТЕРЕМОК</a:t>
            </a:r>
            <a:endParaRPr lang="ru-RU" sz="1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7431" name="WordArt 60"/>
          <p:cNvSpPr>
            <a:spLocks noChangeArrowheads="1" noChangeShapeType="1" noTextEdit="1"/>
          </p:cNvSpPr>
          <p:nvPr/>
        </p:nvSpPr>
        <p:spPr bwMode="auto">
          <a:xfrm>
            <a:off x="0" y="3357563"/>
            <a:ext cx="1907705" cy="10795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endParaRPr lang="ru-RU" sz="24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algn="ctr"/>
            <a:r>
              <a:rPr lang="ru-RU" sz="3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С.Маршак«Сказка про</a:t>
            </a:r>
          </a:p>
          <a:p>
            <a:pPr algn="ctr"/>
            <a:r>
              <a:rPr lang="ru-RU" sz="3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 козла</a:t>
            </a:r>
            <a:r>
              <a:rPr lang="ru-RU" sz="2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»</a:t>
            </a:r>
            <a:endParaRPr lang="ru-RU" sz="24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7432" name="WordArt 61"/>
          <p:cNvSpPr>
            <a:spLocks noChangeArrowheads="1" noChangeShapeType="1" noTextEdit="1"/>
          </p:cNvSpPr>
          <p:nvPr/>
        </p:nvSpPr>
        <p:spPr bwMode="auto">
          <a:xfrm>
            <a:off x="1835150" y="4005263"/>
            <a:ext cx="1500188" cy="1512887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2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Наш друг Чага</a:t>
            </a:r>
            <a:endParaRPr lang="ru-RU" sz="24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7433" name="WordArt 62"/>
          <p:cNvSpPr>
            <a:spLocks noChangeArrowheads="1" noChangeShapeType="1" noTextEdit="1"/>
          </p:cNvSpPr>
          <p:nvPr/>
        </p:nvSpPr>
        <p:spPr bwMode="auto">
          <a:xfrm>
            <a:off x="1979613" y="1341438"/>
            <a:ext cx="930275" cy="3873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2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РУКАВИЧКА</a:t>
            </a:r>
            <a:endParaRPr lang="ru-RU" sz="24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17434" name="Picture 63" descr="MC90025150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7988" y="0"/>
            <a:ext cx="935037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41" name="Text Box 33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gradFill rotWithShape="1">
            <a:gsLst>
              <a:gs pos="0">
                <a:srgbClr val="3366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chemeClr val="bg1"/>
                </a:solidFill>
              </a:rPr>
              <a:t> </a:t>
            </a:r>
            <a:endParaRPr lang="ru-RU" dirty="0"/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214282" y="0"/>
            <a:ext cx="7643866" cy="714380"/>
          </a:xfrm>
        </p:spPr>
        <p:txBody>
          <a:bodyPr/>
          <a:lstStyle/>
          <a:p>
            <a:r>
              <a:rPr lang="ru-RU" dirty="0" smtClean="0"/>
              <a:t>Кукольный театр «Малыш»</a:t>
            </a: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1986</TotalTime>
  <Words>239</Words>
  <Application>Microsoft Office PowerPoint</Application>
  <PresentationFormat>Экран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Diseño predeterminado</vt:lpstr>
      <vt:lpstr>Читательская компетентность младших школьников </vt:lpstr>
      <vt:lpstr>         Формирование читательской компетентности  младших школьников  Цель: воспитание компетентного читателя, который имеет сформированную духовную потребность в книге как средстве познания мира и самого себя   «Книга-это духовное завещание одного    поколения другому.  Вся жизнь   человечества последовательно оседала           в книге: племена, государства исчезали, а книга оставалась…                               А.И. Герцен  Привить ребенку вкус к чтению– лучший подарок, который мы можем ему сделать.                              Сесиль Лупан                                                                                                                                                                                        </vt:lpstr>
      <vt:lpstr>Презентация PowerPoint</vt:lpstr>
      <vt:lpstr>Современный урок по литературному чтению</vt:lpstr>
      <vt:lpstr>Презентация PowerPoint</vt:lpstr>
      <vt:lpstr>Презентация PowerPoint</vt:lpstr>
      <vt:lpstr>Задачи для учителя</vt:lpstr>
      <vt:lpstr>                                                                                                               </vt:lpstr>
      <vt:lpstr>Кукольный театр «Малыш»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 педагогического опыта</dc:title>
  <dc:creator>Быкова</dc:creator>
  <cp:lastModifiedBy>Nastya</cp:lastModifiedBy>
  <cp:revision>387</cp:revision>
  <dcterms:created xsi:type="dcterms:W3CDTF">2010-05-23T14:28:12Z</dcterms:created>
  <dcterms:modified xsi:type="dcterms:W3CDTF">2019-10-29T14:29:38Z</dcterms:modified>
</cp:coreProperties>
</file>